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4"/>
  </p:sldMasterIdLst>
  <p:notesMasterIdLst>
    <p:notesMasterId r:id="rId20"/>
  </p:notesMasterIdLst>
  <p:handoutMasterIdLst>
    <p:handoutMasterId r:id="rId21"/>
  </p:handoutMasterIdLst>
  <p:sldIdLst>
    <p:sldId id="292" r:id="rId5"/>
    <p:sldId id="276" r:id="rId6"/>
    <p:sldId id="277" r:id="rId7"/>
    <p:sldId id="278" r:id="rId8"/>
    <p:sldId id="279" r:id="rId9"/>
    <p:sldId id="281" r:id="rId10"/>
    <p:sldId id="298" r:id="rId11"/>
    <p:sldId id="302" r:id="rId12"/>
    <p:sldId id="293" r:id="rId13"/>
    <p:sldId id="300" r:id="rId14"/>
    <p:sldId id="283" r:id="rId15"/>
    <p:sldId id="301" r:id="rId16"/>
    <p:sldId id="296" r:id="rId17"/>
    <p:sldId id="287" r:id="rId18"/>
    <p:sldId id="285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28" userDrawn="1">
          <p15:clr>
            <a:srgbClr val="A4A3A4"/>
          </p15:clr>
        </p15:guide>
        <p15:guide id="2" pos="3864" userDrawn="1">
          <p15:clr>
            <a:srgbClr val="A4A3A4"/>
          </p15:clr>
        </p15:guide>
        <p15:guide id="3" pos="7512" userDrawn="1">
          <p15:clr>
            <a:srgbClr val="A4A3A4"/>
          </p15:clr>
        </p15:guide>
        <p15:guide id="4" pos="144" userDrawn="1">
          <p15:clr>
            <a:srgbClr val="A4A3A4"/>
          </p15:clr>
        </p15:guide>
        <p15:guide id="5" orient="horz" pos="624" userDrawn="1">
          <p15:clr>
            <a:srgbClr val="A4A3A4"/>
          </p15:clr>
        </p15:guide>
        <p15:guide id="6" orient="horz" pos="405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5F4FF"/>
    <a:srgbClr val="FCE3C0"/>
    <a:srgbClr val="F59F26"/>
    <a:srgbClr val="09576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162" autoAdjust="0"/>
    <p:restoredTop sz="94652" autoAdjust="0"/>
  </p:normalViewPr>
  <p:slideViewPr>
    <p:cSldViewPr snapToGrid="0" showGuides="1">
      <p:cViewPr varScale="1">
        <p:scale>
          <a:sx n="92" d="100"/>
          <a:sy n="92" d="100"/>
        </p:scale>
        <p:origin x="312" y="45"/>
      </p:cViewPr>
      <p:guideLst>
        <p:guide orient="horz" pos="2328"/>
        <p:guide pos="3864"/>
        <p:guide pos="7512"/>
        <p:guide pos="144"/>
        <p:guide orient="horz" pos="624"/>
        <p:guide orient="horz" pos="4056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8" d="100"/>
          <a:sy n="68" d="100"/>
        </p:scale>
        <p:origin x="3288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465D3EB-CBDD-4100-83B7-3BFE0A8F411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2B4595-A79D-4567-9FE1-DCF31A42B3D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5C0719-993D-42E1-80ED-8F01056F36C2}" type="datetimeFigureOut">
              <a:rPr lang="en-US" smtClean="0"/>
              <a:t>2020-10-12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0E452F-E862-4273-987C-980229E5320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EE394C-9AD7-48EA-AB0F-18032A3E097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0421AD-3AC0-48CB-8727-BB447FD226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15982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D3BC9C-6C58-464F-B94E-FD73C5FB016E}" type="datetimeFigureOut">
              <a:rPr lang="en-US" smtClean="0"/>
              <a:t>2020-10-12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60DC36-8EFA-4378-9855-E019C55AC47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70536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3374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60310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47594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61672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57126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7918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86548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04710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21518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5460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92947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24713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18167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54798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F864C-44C4-4000-952D-01F31BFB3F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392E06-C914-467E-9D4F-BD763EDA2D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BEFBAF-82E9-49AD-B2CF-7D154E0244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2020-10-12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D8006A-94B1-44F7-972D-56767EDE3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E7BFAB-D84B-45E1-A0BD-2516AC14F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5646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7B869-BFB2-4C20-8AB1-46704BB3D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F007DB-4F12-4428-9C48-5120DF0704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FFA8DA-0E31-4CA6-BBFC-2467AAD1D3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2020-10-12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4974BD-9845-459A-9AAA-12731E2507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A71B0A-FDFB-4B2C-A9EC-2334C5900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14092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60B5D73-1652-4A8E-B5A3-101523D7290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B7FB99-7425-444D-B602-01B672BCE8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EEA9C5-552A-48A1-AB54-ED54209B3B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2020-10-12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83AAA3-4155-48FB-8F00-16DBE0C9C2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694EAE-CB3C-4DEF-A66D-583C7AAC9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68042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07FBE-061D-452C-A8A6-213063CFD6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3A3535-1708-499D-B5D2-7D8F9FD182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B06063-A112-49AB-80C8-504D99ECD7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2020-10-12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44C8D5-F898-4318-A76D-1FBD87329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76EC76-E8E8-4FFA-B671-7FA2F3EF5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92872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2CABF-E3C1-431A-A69C-D4881CC43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584226-69DA-4211-B2C8-C29FD05A4A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FF82DB-B518-40FD-8A66-44B874C055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2020-10-12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C1CCEE-725F-4745-837B-87EFB70E71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61522A-E0E6-406B-BF30-A7C7A5729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00417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CC9BDC-6F21-4EF5-A8DD-E35E27EAC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968D5F-2AB6-42D3-A54E-AB3E603251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5AB07F-D5F7-402A-AE4E-027BF1CA91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108EDC-3863-43B9-93C7-37465DC73B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2020-10-12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77D452-958D-4159-A9A4-16DD29680A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9654B6-1460-48B9-AC7E-592F68BAB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4041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E8C848-926A-4FD3-A311-A100A2662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8ECD90-B4F0-4DFB-BB3D-F231020789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5A6C3A-033E-474B-AB97-D8291A04E7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32B928-3A23-4FCA-AD1F-E45A467B54F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BDC8376-6FC6-4A11-B0DB-9A148E9C00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E80206F-8846-425C-A56E-16FFBA442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2020-10-12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A45E89F-12CF-4561-A5F2-1E05783A30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EB4DFE4-927C-43B1-A061-5CB97FFB33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9058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0E367-8DA0-4655-BCBC-F4280D864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FEF9592-AA3C-4CF8-A5DB-4D010195A4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2020-10-12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2C9377-F93E-4515-852A-264707755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ED076D-476B-42BA-8795-14FE6C1E6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55511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EA599B4-6AB2-4190-82B5-7667EE1E92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2020-10-12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B8FBFB3-AD86-4E39-B8AE-B4EC14528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A4AF55-C114-4B60-9A20-56B00A11B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82002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883DA1-5CB8-405D-9613-8A9B7BC56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42BB15-A24D-42E9-9CAE-BB82722630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F0849D-D3C3-462A-9751-4EAB0B9145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80DD20-7A20-4574-98A4-4277958767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2020-10-12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D0ED2B-71C4-421A-9DB0-676E00C10B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C4572A-ADFC-4C53-BCA2-42BDF693B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0950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F5C67-EEEC-4AB0-9653-0F80D6B109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DD50D6D-5277-4324-AF23-5FAF007834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275657-2BF9-4761-96B6-50EE3CFCFA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3C3F7B-A4C8-4F9D-8165-BC5186EA09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2020-10-12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696EA5-2FA2-464D-982F-C53E6426A8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11B398-191B-4AB1-86ED-00D0046EA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66011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B3445CA-54C1-4DDE-A216-DD2414E3F5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06395A-6879-4E93-B24E-067F88AC1D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50FF5B-A6A6-4F0F-AA5D-3F0F69A43A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DA1498-92C7-4E4B-8045-C9195F453964}" type="datetimeFigureOut">
              <a:rPr lang="en-US" smtClean="0"/>
              <a:t>2020-10-12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798FAA-76CC-42EF-8BE0-466A41BBAB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49FF02-6890-4E10-B958-1097AD32C6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3789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12" Type="http://schemas.openxmlformats.org/officeDocument/2006/relationships/image" Target="../media/image39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11" Type="http://schemas.openxmlformats.org/officeDocument/2006/relationships/image" Target="../media/image38.png"/><Relationship Id="rId5" Type="http://schemas.openxmlformats.org/officeDocument/2006/relationships/image" Target="../media/image34.png"/><Relationship Id="rId10" Type="http://schemas.openxmlformats.org/officeDocument/2006/relationships/image" Target="../media/image37.png"/><Relationship Id="rId4" Type="http://schemas.openxmlformats.org/officeDocument/2006/relationships/image" Target="../media/image33.png"/><Relationship Id="rId9" Type="http://schemas.microsoft.com/office/2007/relationships/hdphoto" Target="../media/hdphoto7.wdp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11" Type="http://schemas.openxmlformats.org/officeDocument/2006/relationships/image" Target="../media/image10.png"/><Relationship Id="rId5" Type="http://schemas.openxmlformats.org/officeDocument/2006/relationships/image" Target="../media/image5.png"/><Relationship Id="rId10" Type="http://schemas.openxmlformats.org/officeDocument/2006/relationships/image" Target="../media/image9.png"/><Relationship Id="rId4" Type="http://schemas.microsoft.com/office/2007/relationships/hdphoto" Target="../media/hdphoto1.wdp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microsoft.com/office/2007/relationships/hdphoto" Target="../media/hdphoto3.wdp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hyperlink" Target="https://ecu-shop.com/products/anti-theft-diesel/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6.png"/><Relationship Id="rId7" Type="http://schemas.microsoft.com/office/2007/relationships/hdphoto" Target="../media/hdphoto4.wd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22.png"/><Relationship Id="rId4" Type="http://schemas.openxmlformats.org/officeDocument/2006/relationships/image" Target="../media/image17.png"/><Relationship Id="rId9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3.png"/><Relationship Id="rId7" Type="http://schemas.microsoft.com/office/2007/relationships/hdphoto" Target="../media/hdphoto6.wd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microsoft.com/office/2007/relationships/hdphoto" Target="../media/hdphoto5.wdp"/><Relationship Id="rId9" Type="http://schemas.microsoft.com/office/2007/relationships/hdphoto" Target="../media/hdphoto7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microsoft.com/office/2007/relationships/hdphoto" Target="../media/hdphoto8.wdp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microsoft.com/office/2007/relationships/hdphoto" Target="../media/hdphoto3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zigZag">
          <a:fgClr>
            <a:schemeClr val="accent3">
              <a:lumMod val="75000"/>
            </a:schemeClr>
          </a:fgClr>
          <a:bgClr>
            <a:schemeClr val="accent3">
              <a:lumMod val="50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00AEF-1595-4419-801B-6E36A33BB8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167642"/>
            <a:ext cx="12192000" cy="1107996"/>
          </a:xfrm>
        </p:spPr>
        <p:txBody>
          <a:bodyPr wrap="square" lIns="0" tIns="0" rIns="0" bIns="0" anchor="t">
            <a:spAutoFit/>
          </a:bodyPr>
          <a:lstStyle/>
          <a:p>
            <a:r>
              <a:rPr lang="th-TH" sz="4000" b="1" spc="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nit Medium" pitchFamily="2" charset="-34"/>
                <a:cs typeface="Kanit Medium" pitchFamily="2" charset="-34"/>
              </a:rPr>
              <a:t>ระบบกุญแจชาญฉลาดสำหรับรถจักรยานยนต์</a:t>
            </a:r>
            <a:r>
              <a:rPr lang="en-US" sz="6600" dirty="0">
                <a:solidFill>
                  <a:schemeClr val="bg1"/>
                </a:solidFill>
              </a:rPr>
              <a:t/>
            </a:r>
            <a:br>
              <a:rPr lang="en-US" sz="6600" dirty="0">
                <a:solidFill>
                  <a:schemeClr val="bg1"/>
                </a:solidFill>
              </a:rPr>
            </a:br>
            <a:r>
              <a:rPr lang="en-US" sz="3600" b="1" spc="600" dirty="0">
                <a:solidFill>
                  <a:schemeClr val="accent4"/>
                </a:solidFill>
                <a:latin typeface="Bahnschrift Condensed" panose="020B0502040204020203" pitchFamily="34" charset="0"/>
                <a:cs typeface="KodchiangUPC" panose="02020603050405020304" pitchFamily="18" charset="-34"/>
              </a:rPr>
              <a:t>Intelligent Lock Key </a:t>
            </a:r>
            <a:r>
              <a:rPr lang="en-US" sz="4000" b="1" spc="600" dirty="0">
                <a:solidFill>
                  <a:schemeClr val="accent4"/>
                </a:solidFill>
                <a:latin typeface="Bahnschrift Condensed" panose="020B0502040204020203" pitchFamily="34" charset="0"/>
                <a:cs typeface="KodchiangUPC" panose="02020603050405020304" pitchFamily="18" charset="-34"/>
              </a:rPr>
              <a:t>for Motorcycles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00FE456-D80C-419E-9C2A-6EA7B39909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9041" y="214282"/>
            <a:ext cx="985403" cy="1800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D83A56D-C51A-4C92-96DC-D5CE1DAECB89}"/>
              </a:ext>
            </a:extLst>
          </p:cNvPr>
          <p:cNvSpPr/>
          <p:nvPr/>
        </p:nvSpPr>
        <p:spPr>
          <a:xfrm>
            <a:off x="1792597" y="3582362"/>
            <a:ext cx="8598292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2800" dirty="0">
                <a:solidFill>
                  <a:schemeClr val="bg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อาจารย์ที่ปรึกษา </a:t>
            </a:r>
            <a:r>
              <a:rPr lang="en-US" sz="2800" dirty="0">
                <a:solidFill>
                  <a:schemeClr val="bg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:</a:t>
            </a:r>
            <a:r>
              <a:rPr lang="th-TH" sz="2800" dirty="0">
                <a:solidFill>
                  <a:schemeClr val="bg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	</a:t>
            </a:r>
            <a:r>
              <a:rPr lang="th-TH" sz="2400" dirty="0">
                <a:solidFill>
                  <a:schemeClr val="bg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อาจารย์ ฌาน</a:t>
            </a:r>
            <a:r>
              <a:rPr lang="th-TH" sz="2400" dirty="0" err="1">
                <a:solidFill>
                  <a:schemeClr val="bg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ิน</a:t>
            </a:r>
            <a:r>
              <a:rPr lang="th-TH" sz="2400" dirty="0">
                <a:solidFill>
                  <a:schemeClr val="bg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 หารณรงค์</a:t>
            </a:r>
          </a:p>
          <a:p>
            <a:r>
              <a:rPr lang="th-TH" sz="2400" dirty="0">
                <a:solidFill>
                  <a:schemeClr val="bg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			อาจารย์ สัญญา สมัยมาก</a:t>
            </a:r>
          </a:p>
          <a:p>
            <a:endParaRPr lang="th-TH" sz="2400" dirty="0">
              <a:solidFill>
                <a:schemeClr val="bg1"/>
              </a:solidFill>
              <a:latin typeface="JasmineUPC" panose="02020603050405020304" pitchFamily="18" charset="-34"/>
              <a:cs typeface="JasmineUPC" panose="02020603050405020304" pitchFamily="18" charset="-34"/>
            </a:endParaRPr>
          </a:p>
          <a:p>
            <a:r>
              <a:rPr lang="th-TH" sz="2800" dirty="0">
                <a:solidFill>
                  <a:schemeClr val="bg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ผู้จัดทำ </a:t>
            </a:r>
            <a:r>
              <a:rPr lang="en-US" sz="2800" dirty="0">
                <a:solidFill>
                  <a:schemeClr val="bg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:	</a:t>
            </a:r>
            <a:r>
              <a:rPr lang="th-TH" sz="2800" dirty="0">
                <a:solidFill>
                  <a:schemeClr val="bg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		</a:t>
            </a:r>
            <a:r>
              <a:rPr lang="th-TH" sz="2400" dirty="0">
                <a:solidFill>
                  <a:schemeClr val="bg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นางสาวกชกรณ์ ฟูสวัสดิ์สถาพร 	1591010641116				นายศราว</a:t>
            </a:r>
            <a:r>
              <a:rPr lang="th-TH" sz="2400" dirty="0" err="1">
                <a:solidFill>
                  <a:schemeClr val="bg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ุธ</a:t>
            </a:r>
            <a:r>
              <a:rPr lang="th-TH" sz="2400" dirty="0">
                <a:solidFill>
                  <a:schemeClr val="bg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 ศรีศิลป์ธนานนท์		1591010641146</a:t>
            </a:r>
          </a:p>
          <a:p>
            <a:endParaRPr lang="th-TH" sz="2400" dirty="0">
              <a:solidFill>
                <a:schemeClr val="bg1"/>
              </a:solidFill>
              <a:latin typeface="JasmineUPC" panose="02020603050405020304" pitchFamily="18" charset="-34"/>
              <a:cs typeface="JasmineUPC" panose="02020603050405020304" pitchFamily="18" charset="-34"/>
            </a:endParaRPr>
          </a:p>
          <a:p>
            <a:pPr algn="ctr"/>
            <a:r>
              <a:rPr lang="th-TH" sz="2400" dirty="0">
                <a:solidFill>
                  <a:schemeClr val="bg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สาขาวิศวกรรมการวัดคุม</a:t>
            </a:r>
          </a:p>
          <a:p>
            <a:pPr algn="ctr"/>
            <a:r>
              <a:rPr lang="th-TH" sz="2400" dirty="0">
                <a:solidFill>
                  <a:schemeClr val="bg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มหาวิทยาลัยเทคโนโลยีราชมงคลรัตนโกสินทร์</a:t>
            </a:r>
          </a:p>
        </p:txBody>
      </p:sp>
    </p:spTree>
    <p:extLst>
      <p:ext uri="{BB962C8B-B14F-4D97-AF65-F5344CB8AC3E}">
        <p14:creationId xmlns:p14="http://schemas.microsoft.com/office/powerpoint/2010/main" val="7415697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A588A72A-976E-478A-9DD3-765AB3ED4CD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Project analysis slide 8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1EBC1E85-9455-4EC8-99D3-77C4FC596051}"/>
              </a:ext>
            </a:extLst>
          </p:cNvPr>
          <p:cNvSpPr txBox="1">
            <a:spLocks/>
          </p:cNvSpPr>
          <p:nvPr/>
        </p:nvSpPr>
        <p:spPr>
          <a:xfrm>
            <a:off x="0" y="563560"/>
            <a:ext cx="12192000" cy="569387"/>
          </a:xfrm>
          <a:prstGeom prst="rect">
            <a:avLst/>
          </a:prstGeom>
          <a:solidFill>
            <a:srgbClr val="095763"/>
          </a:solidFill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4000" b="1" spc="1000" dirty="0">
              <a:solidFill>
                <a:srgbClr val="095763"/>
              </a:solidFill>
              <a:latin typeface="SOV_Thanamas" panose="02070506060000020004" pitchFamily="18" charset="-34"/>
              <a:cs typeface="SOV_Thanamas" panose="02070506060000020004" pitchFamily="18" charset="-34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-533668" y="209716"/>
            <a:ext cx="6629668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b="1" spc="2000" dirty="0">
                <a:solidFill>
                  <a:srgbClr val="F59F26"/>
                </a:solidFill>
              </a:rPr>
              <a:t>TASK </a:t>
            </a:r>
            <a:r>
              <a:rPr lang="en-US" b="1" spc="600" dirty="0">
                <a:solidFill>
                  <a:srgbClr val="F59F26"/>
                </a:solidFill>
              </a:rPr>
              <a:t>DONE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75F03BE-DDB6-4CE7-BE50-571C4B85AE77}"/>
              </a:ext>
            </a:extLst>
          </p:cNvPr>
          <p:cNvSpPr/>
          <p:nvPr/>
        </p:nvSpPr>
        <p:spPr>
          <a:xfrm>
            <a:off x="400995" y="1471566"/>
            <a:ext cx="8179209" cy="923330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r>
              <a:rPr lang="th-TH" dirty="0">
                <a:latin typeface="supermarket" panose="02000000000000000000" pitchFamily="2" charset="0"/>
                <a:cs typeface="supermarket" panose="02000000000000000000" pitchFamily="2" charset="0"/>
              </a:rPr>
              <a:t>- สามารถ</a:t>
            </a:r>
            <a:r>
              <a:rPr lang="th-TH" sz="2000" dirty="0">
                <a:solidFill>
                  <a:srgbClr val="095763"/>
                </a:solidFill>
                <a:latin typeface="supermarket" panose="02000000000000000000" pitchFamily="2" charset="0"/>
                <a:cs typeface="supermarket" panose="02000000000000000000" pitchFamily="2" charset="0"/>
              </a:rPr>
              <a:t>ปลดล็อคกุญแจ</a:t>
            </a:r>
            <a:r>
              <a:rPr lang="th-TH" sz="2000" dirty="0">
                <a:latin typeface="supermarket" panose="02000000000000000000" pitchFamily="2" charset="0"/>
                <a:cs typeface="supermarket" panose="02000000000000000000" pitchFamily="2" charset="0"/>
              </a:rPr>
              <a:t>รถจักรยานยนต์ผ่านเทคโนโลยี</a:t>
            </a:r>
            <a:r>
              <a:rPr lang="th-TH" sz="2000" dirty="0">
                <a:solidFill>
                  <a:srgbClr val="F59F26"/>
                </a:solidFill>
                <a:latin typeface="supermarket" panose="02000000000000000000" pitchFamily="2" charset="0"/>
                <a:cs typeface="supermarket" panose="02000000000000000000" pitchFamily="2" charset="0"/>
              </a:rPr>
              <a:t>บลูทูธพลังงานต่ำ</a:t>
            </a:r>
            <a:r>
              <a:rPr lang="th-TH" sz="2000" dirty="0">
                <a:latin typeface="supermarket" panose="02000000000000000000" pitchFamily="2" charset="0"/>
                <a:cs typeface="supermarket" panose="02000000000000000000" pitchFamily="2" charset="0"/>
              </a:rPr>
              <a:t>บนโทรศัพท์สมาร์ทโฟน</a:t>
            </a:r>
          </a:p>
          <a:p>
            <a:r>
              <a:rPr lang="th-TH" sz="2000" dirty="0">
                <a:solidFill>
                  <a:srgbClr val="F59F26"/>
                </a:solidFill>
                <a:latin typeface="supermarket" panose="02000000000000000000" pitchFamily="2" charset="0"/>
                <a:cs typeface="supermarket" panose="02000000000000000000" pitchFamily="2" charset="0"/>
              </a:rPr>
              <a:t>- แสดง</a:t>
            </a:r>
            <a:r>
              <a:rPr lang="th-TH" sz="2000" dirty="0">
                <a:solidFill>
                  <a:srgbClr val="000000"/>
                </a:solidFill>
                <a:latin typeface="supermarket" panose="02000000000000000000" pitchFamily="2" charset="0"/>
                <a:cs typeface="supermarket" panose="02000000000000000000" pitchFamily="2" charset="0"/>
              </a:rPr>
              <a:t>สถานการณ์ทำงานด้วย</a:t>
            </a:r>
            <a:r>
              <a:rPr lang="th-TH" sz="2000" dirty="0">
                <a:solidFill>
                  <a:srgbClr val="095763"/>
                </a:solidFill>
                <a:latin typeface="supermarket" panose="02000000000000000000" pitchFamily="2" charset="0"/>
                <a:cs typeface="supermarket" panose="02000000000000000000" pitchFamily="2" charset="0"/>
              </a:rPr>
              <a:t>จอแสดงผลโอแอลอีดี</a:t>
            </a:r>
          </a:p>
          <a:p>
            <a:r>
              <a:rPr lang="th-TH" dirty="0">
                <a:solidFill>
                  <a:srgbClr val="000000"/>
                </a:solidFill>
                <a:latin typeface="supermarket" panose="02000000000000000000" pitchFamily="2" charset="0"/>
                <a:cs typeface="supermarket" panose="02000000000000000000" pitchFamily="2" charset="0"/>
              </a:rPr>
              <a:t>- ประมวลผลการ</a:t>
            </a:r>
            <a:r>
              <a:rPr lang="th-TH" sz="2000" dirty="0">
                <a:solidFill>
                  <a:srgbClr val="F59F26"/>
                </a:solidFill>
                <a:latin typeface="supermarket" panose="02000000000000000000" pitchFamily="2" charset="0"/>
                <a:cs typeface="supermarket" panose="02000000000000000000" pitchFamily="2" charset="0"/>
              </a:rPr>
              <a:t>ปลดล็อครถจักรยานยนต์</a:t>
            </a:r>
            <a:r>
              <a:rPr lang="th-TH" sz="2000" dirty="0">
                <a:solidFill>
                  <a:srgbClr val="000000"/>
                </a:solidFill>
                <a:latin typeface="supermarket" panose="02000000000000000000" pitchFamily="2" charset="0"/>
                <a:cs typeface="supermarket" panose="02000000000000000000" pitchFamily="2" charset="0"/>
              </a:rPr>
              <a:t>ด้วย</a:t>
            </a:r>
            <a:r>
              <a:rPr lang="th-TH" sz="2000" dirty="0">
                <a:solidFill>
                  <a:srgbClr val="095763"/>
                </a:solidFill>
                <a:latin typeface="supermarket" panose="02000000000000000000" pitchFamily="2" charset="0"/>
                <a:cs typeface="supermarket" panose="02000000000000000000" pitchFamily="2" charset="0"/>
              </a:rPr>
              <a:t>ไมโครคอนโทรลเลอร์อีเอส</a:t>
            </a:r>
            <a:r>
              <a:rPr lang="th-TH" sz="2000" dirty="0" err="1">
                <a:solidFill>
                  <a:srgbClr val="095763"/>
                </a:solidFill>
                <a:latin typeface="supermarket" panose="02000000000000000000" pitchFamily="2" charset="0"/>
                <a:cs typeface="supermarket" panose="02000000000000000000" pitchFamily="2" charset="0"/>
              </a:rPr>
              <a:t>พิ</a:t>
            </a:r>
            <a:r>
              <a:rPr lang="th-TH" sz="2000" dirty="0">
                <a:solidFill>
                  <a:srgbClr val="095763"/>
                </a:solidFill>
                <a:latin typeface="supermarket" panose="02000000000000000000" pitchFamily="2" charset="0"/>
                <a:cs typeface="supermarket" panose="02000000000000000000" pitchFamily="2" charset="0"/>
              </a:rPr>
              <a:t>โน32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AE3F81A-2C2B-401C-8E86-3F80A3D45711}"/>
              </a:ext>
            </a:extLst>
          </p:cNvPr>
          <p:cNvGrpSpPr/>
          <p:nvPr/>
        </p:nvGrpSpPr>
        <p:grpSpPr>
          <a:xfrm>
            <a:off x="400995" y="2733515"/>
            <a:ext cx="5208106" cy="3777529"/>
            <a:chOff x="5486401" y="2394896"/>
            <a:chExt cx="6705600" cy="4641123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F665518-F123-4467-A30A-A2E3FE66A3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90619" y="2679234"/>
              <a:ext cx="1883964" cy="3894427"/>
            </a:xfrm>
            <a:prstGeom prst="rect">
              <a:avLst/>
            </a:prstGeom>
          </p:spPr>
        </p:pic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01CC7577-DB3C-41B9-B334-BCDC0ECAA805}"/>
                </a:ext>
              </a:extLst>
            </p:cNvPr>
            <p:cNvGrpSpPr/>
            <p:nvPr/>
          </p:nvGrpSpPr>
          <p:grpSpPr>
            <a:xfrm>
              <a:off x="5486401" y="2394896"/>
              <a:ext cx="6705600" cy="4641123"/>
              <a:chOff x="5486401" y="2394896"/>
              <a:chExt cx="6705600" cy="4641123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6D6FFC59-735E-4C1D-820B-18A7A8C45F5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33207" t="18207" r="49570" b="51944"/>
              <a:stretch/>
            </p:blipFill>
            <p:spPr>
              <a:xfrm>
                <a:off x="8003734" y="3656845"/>
                <a:ext cx="1152940" cy="1143000"/>
              </a:xfrm>
              <a:prstGeom prst="rect">
                <a:avLst/>
              </a:prstGeom>
            </p:spPr>
          </p:pic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61C2E47E-8606-4EE4-9FD9-7961EBBC8FEF}"/>
                  </a:ext>
                </a:extLst>
              </p:cNvPr>
              <p:cNvSpPr/>
              <p:nvPr/>
            </p:nvSpPr>
            <p:spPr>
              <a:xfrm>
                <a:off x="5486401" y="2394896"/>
                <a:ext cx="6705600" cy="4463104"/>
              </a:xfrm>
              <a:prstGeom prst="roundRect">
                <a:avLst/>
              </a:prstGeom>
              <a:noFill/>
              <a:ln w="28575">
                <a:solidFill>
                  <a:srgbClr val="F59F26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/>
              </a:p>
            </p:txBody>
          </p:sp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133D5A7B-7DE2-4DB8-B10F-CD873B925C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16200000" flipH="1" flipV="1">
                <a:off x="8995224" y="3366890"/>
                <a:ext cx="2826086" cy="1800000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D838F413-CD70-4DE2-BE97-13C7598E86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 rot="12682138">
                <a:off x="9808027" y="4516019"/>
                <a:ext cx="1829239" cy="2520000"/>
              </a:xfrm>
              <a:prstGeom prst="rect">
                <a:avLst/>
              </a:prstGeom>
            </p:spPr>
          </p:pic>
        </p:grpSp>
      </p:grpSp>
      <p:graphicFrame>
        <p:nvGraphicFramePr>
          <p:cNvPr id="17" name="Table 2">
            <a:extLst>
              <a:ext uri="{FF2B5EF4-FFF2-40B4-BE49-F238E27FC236}">
                <a16:creationId xmlns:a16="http://schemas.microsoft.com/office/drawing/2014/main" id="{39B9C688-1B7E-498C-B69B-8713E1C1AA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2270433"/>
              </p:ext>
            </p:extLst>
          </p:nvPr>
        </p:nvGraphicFramePr>
        <p:xfrm>
          <a:off x="7242747" y="2208983"/>
          <a:ext cx="4389816" cy="201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4908">
                  <a:extLst>
                    <a:ext uri="{9D8B030D-6E8A-4147-A177-3AD203B41FA5}">
                      <a16:colId xmlns:a16="http://schemas.microsoft.com/office/drawing/2014/main" val="3858928199"/>
                    </a:ext>
                  </a:extLst>
                </a:gridCol>
                <a:gridCol w="2194908">
                  <a:extLst>
                    <a:ext uri="{9D8B030D-6E8A-4147-A177-3AD203B41FA5}">
                      <a16:colId xmlns:a16="http://schemas.microsoft.com/office/drawing/2014/main" val="1129492846"/>
                    </a:ext>
                  </a:extLst>
                </a:gridCol>
              </a:tblGrid>
              <a:tr h="194467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F59F26"/>
                          </a:solidFill>
                          <a:latin typeface="Sukhumvit Set" panose="02000506000000020004" pitchFamily="2" charset="-34"/>
                          <a:cs typeface="Sukhumvit Set" panose="02000506000000020004" pitchFamily="2" charset="-34"/>
                        </a:rPr>
                        <a:t>Message</a:t>
                      </a:r>
                      <a:endParaRPr lang="th-TH" sz="1600" dirty="0">
                        <a:solidFill>
                          <a:srgbClr val="F59F26"/>
                        </a:solidFill>
                        <a:latin typeface="Sukhumvit Set" panose="02000506000000020004" pitchFamily="2" charset="-34"/>
                        <a:cs typeface="Sukhumvit Set" panose="02000506000000020004" pitchFamily="2" charset="-34"/>
                      </a:endParaRPr>
                    </a:p>
                  </a:txBody>
                  <a:tcPr>
                    <a:solidFill>
                      <a:srgbClr val="09576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F59F26"/>
                          </a:solidFill>
                          <a:latin typeface="Sukhumvit Set" panose="02000506000000020004" pitchFamily="2" charset="-34"/>
                          <a:cs typeface="Sukhumvit Set" panose="02000506000000020004" pitchFamily="2" charset="-34"/>
                        </a:rPr>
                        <a:t>Command</a:t>
                      </a:r>
                      <a:endParaRPr lang="th-TH" sz="1600" dirty="0">
                        <a:solidFill>
                          <a:srgbClr val="F59F26"/>
                        </a:solidFill>
                        <a:latin typeface="Sukhumvit Set" panose="02000506000000020004" pitchFamily="2" charset="-34"/>
                        <a:cs typeface="Sukhumvit Set" panose="02000506000000020004" pitchFamily="2" charset="-34"/>
                      </a:endParaRPr>
                    </a:p>
                  </a:txBody>
                  <a:tcPr>
                    <a:solidFill>
                      <a:srgbClr val="09576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0075641"/>
                  </a:ext>
                </a:extLst>
              </a:tr>
              <a:tr h="194467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bg1"/>
                          </a:solidFill>
                          <a:latin typeface="Sukhumvit Set" panose="02000506000000020004" pitchFamily="2" charset="-34"/>
                          <a:cs typeface="Sukhumvit Set" panose="02000506000000020004" pitchFamily="2" charset="-34"/>
                        </a:rPr>
                        <a:t>C0-PPPP</a:t>
                      </a:r>
                      <a:endParaRPr lang="th-TH" sz="1600" b="1" dirty="0">
                        <a:solidFill>
                          <a:schemeClr val="bg1"/>
                        </a:solidFill>
                        <a:latin typeface="Sukhumvit Set" panose="02000506000000020004" pitchFamily="2" charset="-34"/>
                        <a:cs typeface="Sukhumvit Set" panose="02000506000000020004" pitchFamily="2" charset="-34"/>
                      </a:endParaRPr>
                    </a:p>
                  </a:txBody>
                  <a:tcPr>
                    <a:solidFill>
                      <a:srgbClr val="09576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  <a:latin typeface="Sukhumvit Set" panose="02000506000000020004" pitchFamily="2" charset="-34"/>
                          <a:cs typeface="Sukhumvit Set" panose="02000506000000020004" pitchFamily="2" charset="-34"/>
                        </a:rPr>
                        <a:t>Mc Stop</a:t>
                      </a:r>
                      <a:endParaRPr lang="th-TH" sz="1600" dirty="0">
                        <a:solidFill>
                          <a:schemeClr val="bg1"/>
                        </a:solidFill>
                        <a:latin typeface="Sukhumvit Set" panose="02000506000000020004" pitchFamily="2" charset="-34"/>
                        <a:cs typeface="Sukhumvit Set" panose="02000506000000020004" pitchFamily="2" charset="-34"/>
                      </a:endParaRPr>
                    </a:p>
                  </a:txBody>
                  <a:tcPr>
                    <a:solidFill>
                      <a:srgbClr val="09576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884536"/>
                  </a:ext>
                </a:extLst>
              </a:tr>
              <a:tr h="194467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bg1"/>
                          </a:solidFill>
                          <a:latin typeface="Sukhumvit Set" panose="02000506000000020004" pitchFamily="2" charset="-34"/>
                          <a:cs typeface="Sukhumvit Set" panose="02000506000000020004" pitchFamily="2" charset="-34"/>
                        </a:rPr>
                        <a:t>C1-PPPP</a:t>
                      </a:r>
                      <a:endParaRPr lang="th-TH" sz="1600" b="1" dirty="0">
                        <a:solidFill>
                          <a:schemeClr val="bg1"/>
                        </a:solidFill>
                        <a:latin typeface="Sukhumvit Set" panose="02000506000000020004" pitchFamily="2" charset="-34"/>
                        <a:cs typeface="Sukhumvit Set" panose="02000506000000020004" pitchFamily="2" charset="-34"/>
                      </a:endParaRPr>
                    </a:p>
                  </a:txBody>
                  <a:tcPr>
                    <a:solidFill>
                      <a:srgbClr val="09576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  <a:latin typeface="Sukhumvit Set" panose="02000506000000020004" pitchFamily="2" charset="-34"/>
                          <a:cs typeface="Sukhumvit Set" panose="02000506000000020004" pitchFamily="2" charset="-34"/>
                        </a:rPr>
                        <a:t>Mc Start</a:t>
                      </a:r>
                      <a:endParaRPr lang="th-TH" sz="1600" dirty="0">
                        <a:solidFill>
                          <a:schemeClr val="bg1"/>
                        </a:solidFill>
                        <a:latin typeface="Sukhumvit Set" panose="02000506000000020004" pitchFamily="2" charset="-34"/>
                        <a:cs typeface="Sukhumvit Set" panose="02000506000000020004" pitchFamily="2" charset="-34"/>
                      </a:endParaRPr>
                    </a:p>
                  </a:txBody>
                  <a:tcPr>
                    <a:solidFill>
                      <a:srgbClr val="09576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9230418"/>
                  </a:ext>
                </a:extLst>
              </a:tr>
              <a:tr h="194467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bg1"/>
                          </a:solidFill>
                          <a:latin typeface="Sukhumvit Set" panose="02000506000000020004" pitchFamily="2" charset="-34"/>
                          <a:cs typeface="Sukhumvit Set" panose="02000506000000020004" pitchFamily="2" charset="-34"/>
                        </a:rPr>
                        <a:t>C2-PPPP</a:t>
                      </a:r>
                      <a:endParaRPr lang="th-TH" sz="1600" b="1" dirty="0">
                        <a:solidFill>
                          <a:schemeClr val="bg1"/>
                        </a:solidFill>
                        <a:latin typeface="Sukhumvit Set" panose="02000506000000020004" pitchFamily="2" charset="-34"/>
                        <a:cs typeface="Sukhumvit Set" panose="02000506000000020004" pitchFamily="2" charset="-34"/>
                      </a:endParaRPr>
                    </a:p>
                  </a:txBody>
                  <a:tcPr>
                    <a:solidFill>
                      <a:srgbClr val="09576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  <a:latin typeface="Sukhumvit Set" panose="02000506000000020004" pitchFamily="2" charset="-34"/>
                          <a:cs typeface="Sukhumvit Set" panose="02000506000000020004" pitchFamily="2" charset="-34"/>
                        </a:rPr>
                        <a:t>Login</a:t>
                      </a:r>
                      <a:endParaRPr lang="th-TH" sz="1600" dirty="0">
                        <a:solidFill>
                          <a:schemeClr val="bg1"/>
                        </a:solidFill>
                        <a:latin typeface="Sukhumvit Set" panose="02000506000000020004" pitchFamily="2" charset="-34"/>
                        <a:cs typeface="Sukhumvit Set" panose="02000506000000020004" pitchFamily="2" charset="-34"/>
                      </a:endParaRPr>
                    </a:p>
                  </a:txBody>
                  <a:tcPr>
                    <a:solidFill>
                      <a:srgbClr val="09576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512520"/>
                  </a:ext>
                </a:extLst>
              </a:tr>
              <a:tr h="194467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bg1"/>
                          </a:solidFill>
                          <a:latin typeface="Sukhumvit Set" panose="02000506000000020004" pitchFamily="2" charset="-34"/>
                          <a:cs typeface="Sukhumvit Set" panose="02000506000000020004" pitchFamily="2" charset="-34"/>
                        </a:rPr>
                        <a:t>C3-PPPP-NNNN</a:t>
                      </a:r>
                      <a:endParaRPr lang="th-TH" sz="1600" b="1" dirty="0">
                        <a:solidFill>
                          <a:schemeClr val="bg1"/>
                        </a:solidFill>
                        <a:latin typeface="Sukhumvit Set" panose="02000506000000020004" pitchFamily="2" charset="-34"/>
                        <a:cs typeface="Sukhumvit Set" panose="02000506000000020004" pitchFamily="2" charset="-34"/>
                      </a:endParaRPr>
                    </a:p>
                  </a:txBody>
                  <a:tcPr>
                    <a:solidFill>
                      <a:srgbClr val="09576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  <a:latin typeface="Sukhumvit Set" panose="02000506000000020004" pitchFamily="2" charset="-34"/>
                          <a:cs typeface="Sukhumvit Set" panose="02000506000000020004" pitchFamily="2" charset="-34"/>
                        </a:rPr>
                        <a:t>Change </a:t>
                      </a:r>
                      <a:r>
                        <a:rPr lang="en-US" sz="1600" dirty="0" err="1">
                          <a:solidFill>
                            <a:schemeClr val="bg1"/>
                          </a:solidFill>
                          <a:latin typeface="Sukhumvit Set" panose="02000506000000020004" pitchFamily="2" charset="-34"/>
                          <a:cs typeface="Sukhumvit Set" panose="02000506000000020004" pitchFamily="2" charset="-34"/>
                        </a:rPr>
                        <a:t>Pincode</a:t>
                      </a:r>
                      <a:endParaRPr lang="th-TH" sz="1600" dirty="0">
                        <a:solidFill>
                          <a:schemeClr val="bg1"/>
                        </a:solidFill>
                        <a:latin typeface="Sukhumvit Set" panose="02000506000000020004" pitchFamily="2" charset="-34"/>
                        <a:cs typeface="Sukhumvit Set" panose="02000506000000020004" pitchFamily="2" charset="-34"/>
                      </a:endParaRPr>
                    </a:p>
                  </a:txBody>
                  <a:tcPr>
                    <a:solidFill>
                      <a:srgbClr val="09576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6730763"/>
                  </a:ext>
                </a:extLst>
              </a:tr>
              <a:tr h="194467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bg1"/>
                          </a:solidFill>
                          <a:latin typeface="Sukhumvit Set" panose="02000506000000020004" pitchFamily="2" charset="-34"/>
                          <a:cs typeface="Sukhumvit Set" panose="02000506000000020004" pitchFamily="2" charset="-34"/>
                        </a:rPr>
                        <a:t>C4-PPPP-TTTT</a:t>
                      </a:r>
                      <a:endParaRPr lang="th-TH" sz="1600" b="1" dirty="0">
                        <a:solidFill>
                          <a:schemeClr val="bg1"/>
                        </a:solidFill>
                        <a:latin typeface="Sukhumvit Set" panose="02000506000000020004" pitchFamily="2" charset="-34"/>
                        <a:cs typeface="Sukhumvit Set" panose="02000506000000020004" pitchFamily="2" charset="-34"/>
                      </a:endParaRPr>
                    </a:p>
                  </a:txBody>
                  <a:tcPr>
                    <a:solidFill>
                      <a:srgbClr val="09576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  <a:latin typeface="Sukhumvit Set" panose="02000506000000020004" pitchFamily="2" charset="-34"/>
                          <a:cs typeface="Sukhumvit Set" panose="02000506000000020004" pitchFamily="2" charset="-34"/>
                        </a:rPr>
                        <a:t>Mc Alarm</a:t>
                      </a:r>
                      <a:endParaRPr lang="th-TH" sz="1600" dirty="0">
                        <a:solidFill>
                          <a:schemeClr val="bg1"/>
                        </a:solidFill>
                        <a:latin typeface="Sukhumvit Set" panose="02000506000000020004" pitchFamily="2" charset="-34"/>
                        <a:cs typeface="Sukhumvit Set" panose="02000506000000020004" pitchFamily="2" charset="-34"/>
                      </a:endParaRPr>
                    </a:p>
                  </a:txBody>
                  <a:tcPr>
                    <a:solidFill>
                      <a:srgbClr val="09576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368687"/>
                  </a:ext>
                </a:extLst>
              </a:tr>
            </a:tbl>
          </a:graphicData>
        </a:graphic>
      </p:graphicFrame>
      <p:graphicFrame>
        <p:nvGraphicFramePr>
          <p:cNvPr id="18" name="Table 4">
            <a:extLst>
              <a:ext uri="{FF2B5EF4-FFF2-40B4-BE49-F238E27FC236}">
                <a16:creationId xmlns:a16="http://schemas.microsoft.com/office/drawing/2014/main" id="{2E2D84BC-68F8-484B-BE38-1B65C5F121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4516389"/>
              </p:ext>
            </p:extLst>
          </p:nvPr>
        </p:nvGraphicFramePr>
        <p:xfrm>
          <a:off x="7242747" y="4311708"/>
          <a:ext cx="4203702" cy="234757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01851">
                  <a:extLst>
                    <a:ext uri="{9D8B030D-6E8A-4147-A177-3AD203B41FA5}">
                      <a16:colId xmlns:a16="http://schemas.microsoft.com/office/drawing/2014/main" val="879713460"/>
                    </a:ext>
                  </a:extLst>
                </a:gridCol>
                <a:gridCol w="2101851">
                  <a:extLst>
                    <a:ext uri="{9D8B030D-6E8A-4147-A177-3AD203B41FA5}">
                      <a16:colId xmlns:a16="http://schemas.microsoft.com/office/drawing/2014/main" val="3333580884"/>
                    </a:ext>
                  </a:extLst>
                </a:gridCol>
              </a:tblGrid>
              <a:tr h="194467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F59F26"/>
                          </a:solidFill>
                          <a:latin typeface="Sukhumvit Set" panose="02000506000000020004" pitchFamily="2" charset="-34"/>
                          <a:cs typeface="Sukhumvit Set" panose="02000506000000020004" pitchFamily="2" charset="-34"/>
                        </a:rPr>
                        <a:t>Status</a:t>
                      </a:r>
                      <a:endParaRPr lang="th-TH" sz="1600" dirty="0">
                        <a:solidFill>
                          <a:srgbClr val="F59F26"/>
                        </a:solidFill>
                        <a:latin typeface="Sukhumvit Set" panose="02000506000000020004" pitchFamily="2" charset="-34"/>
                        <a:cs typeface="Sukhumvit Set" panose="02000506000000020004" pitchFamily="2" charset="-34"/>
                      </a:endParaRPr>
                    </a:p>
                  </a:txBody>
                  <a:tcPr>
                    <a:solidFill>
                      <a:srgbClr val="09576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F59F26"/>
                          </a:solidFill>
                          <a:latin typeface="Sukhumvit Set" panose="02000506000000020004" pitchFamily="2" charset="-34"/>
                          <a:cs typeface="Sukhumvit Set" panose="02000506000000020004" pitchFamily="2" charset="-34"/>
                        </a:rPr>
                        <a:t>Meaning</a:t>
                      </a:r>
                      <a:endParaRPr lang="th-TH" sz="1600" dirty="0">
                        <a:solidFill>
                          <a:srgbClr val="F59F26"/>
                        </a:solidFill>
                        <a:latin typeface="Sukhumvit Set" panose="02000506000000020004" pitchFamily="2" charset="-34"/>
                        <a:cs typeface="Sukhumvit Set" panose="02000506000000020004" pitchFamily="2" charset="-34"/>
                      </a:endParaRPr>
                    </a:p>
                  </a:txBody>
                  <a:tcPr>
                    <a:solidFill>
                      <a:srgbClr val="09576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0760720"/>
                  </a:ext>
                </a:extLst>
              </a:tr>
              <a:tr h="194467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bg1"/>
                          </a:solidFill>
                          <a:latin typeface="Sukhumvit Set" panose="02000506000000020004" pitchFamily="2" charset="-34"/>
                          <a:cs typeface="Sukhumvit Set" panose="02000506000000020004" pitchFamily="2" charset="-34"/>
                        </a:rPr>
                        <a:t>St</a:t>
                      </a:r>
                      <a:endParaRPr lang="th-TH" sz="1600" b="1" dirty="0">
                        <a:solidFill>
                          <a:schemeClr val="bg1"/>
                        </a:solidFill>
                        <a:latin typeface="Sukhumvit Set" panose="02000506000000020004" pitchFamily="2" charset="-34"/>
                        <a:cs typeface="Sukhumvit Set" panose="02000506000000020004" pitchFamily="2" charset="-34"/>
                      </a:endParaRPr>
                    </a:p>
                  </a:txBody>
                  <a:tcPr>
                    <a:solidFill>
                      <a:srgbClr val="09576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  <a:latin typeface="Sukhumvit Set" panose="02000506000000020004" pitchFamily="2" charset="-34"/>
                          <a:cs typeface="Sukhumvit Set" panose="02000506000000020004" pitchFamily="2" charset="-34"/>
                        </a:rPr>
                        <a:t>Status</a:t>
                      </a:r>
                      <a:endParaRPr lang="th-TH" sz="1600" dirty="0">
                        <a:solidFill>
                          <a:schemeClr val="bg1"/>
                        </a:solidFill>
                        <a:latin typeface="Sukhumvit Set" panose="02000506000000020004" pitchFamily="2" charset="-34"/>
                        <a:cs typeface="Sukhumvit Set" panose="02000506000000020004" pitchFamily="2" charset="-34"/>
                      </a:endParaRPr>
                    </a:p>
                  </a:txBody>
                  <a:tcPr>
                    <a:solidFill>
                      <a:srgbClr val="09576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7654480"/>
                  </a:ext>
                </a:extLst>
              </a:tr>
              <a:tr h="194467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err="1">
                          <a:solidFill>
                            <a:schemeClr val="bg1"/>
                          </a:solidFill>
                          <a:latin typeface="Sukhumvit Set" panose="02000506000000020004" pitchFamily="2" charset="-34"/>
                          <a:cs typeface="Sukhumvit Set" panose="02000506000000020004" pitchFamily="2" charset="-34"/>
                        </a:rPr>
                        <a:t>Sw</a:t>
                      </a:r>
                      <a:endParaRPr lang="th-TH" sz="1600" b="1" dirty="0">
                        <a:solidFill>
                          <a:schemeClr val="bg1"/>
                        </a:solidFill>
                        <a:latin typeface="Sukhumvit Set" panose="02000506000000020004" pitchFamily="2" charset="-34"/>
                        <a:cs typeface="Sukhumvit Set" panose="02000506000000020004" pitchFamily="2" charset="-34"/>
                      </a:endParaRPr>
                    </a:p>
                  </a:txBody>
                  <a:tcPr>
                    <a:solidFill>
                      <a:srgbClr val="09576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  <a:latin typeface="Sukhumvit Set" panose="02000506000000020004" pitchFamily="2" charset="-34"/>
                          <a:cs typeface="Sukhumvit Set" panose="02000506000000020004" pitchFamily="2" charset="-34"/>
                        </a:rPr>
                        <a:t>Switch</a:t>
                      </a:r>
                      <a:endParaRPr lang="th-TH" sz="1600" dirty="0">
                        <a:solidFill>
                          <a:schemeClr val="bg1"/>
                        </a:solidFill>
                        <a:latin typeface="Sukhumvit Set" panose="02000506000000020004" pitchFamily="2" charset="-34"/>
                        <a:cs typeface="Sukhumvit Set" panose="02000506000000020004" pitchFamily="2" charset="-34"/>
                      </a:endParaRPr>
                    </a:p>
                  </a:txBody>
                  <a:tcPr>
                    <a:solidFill>
                      <a:srgbClr val="09576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2730137"/>
                  </a:ext>
                </a:extLst>
              </a:tr>
              <a:tr h="335898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err="1">
                          <a:solidFill>
                            <a:schemeClr val="bg1"/>
                          </a:solidFill>
                          <a:latin typeface="Sukhumvit Set" panose="02000506000000020004" pitchFamily="2" charset="-34"/>
                          <a:cs typeface="Sukhumvit Set" panose="02000506000000020004" pitchFamily="2" charset="-34"/>
                        </a:rPr>
                        <a:t>Cnt</a:t>
                      </a:r>
                      <a:endParaRPr lang="th-TH" sz="1600" b="1" dirty="0">
                        <a:solidFill>
                          <a:schemeClr val="bg1"/>
                        </a:solidFill>
                        <a:latin typeface="Sukhumvit Set" panose="02000506000000020004" pitchFamily="2" charset="-34"/>
                        <a:cs typeface="Sukhumvit Set" panose="02000506000000020004" pitchFamily="2" charset="-34"/>
                      </a:endParaRPr>
                    </a:p>
                  </a:txBody>
                  <a:tcPr>
                    <a:solidFill>
                      <a:srgbClr val="09576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  <a:latin typeface="Sukhumvit Set" panose="02000506000000020004" pitchFamily="2" charset="-34"/>
                          <a:cs typeface="Sukhumvit Set" panose="02000506000000020004" pitchFamily="2" charset="-34"/>
                        </a:rPr>
                        <a:t>Bluetooth Connection</a:t>
                      </a:r>
                      <a:endParaRPr lang="th-TH" sz="1600" dirty="0">
                        <a:solidFill>
                          <a:schemeClr val="bg1"/>
                        </a:solidFill>
                        <a:latin typeface="Sukhumvit Set" panose="02000506000000020004" pitchFamily="2" charset="-34"/>
                        <a:cs typeface="Sukhumvit Set" panose="02000506000000020004" pitchFamily="2" charset="-34"/>
                      </a:endParaRPr>
                    </a:p>
                  </a:txBody>
                  <a:tcPr>
                    <a:solidFill>
                      <a:srgbClr val="09576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77177"/>
                  </a:ext>
                </a:extLst>
              </a:tr>
              <a:tr h="194467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bg1"/>
                          </a:solidFill>
                          <a:latin typeface="Sukhumvit Set" panose="02000506000000020004" pitchFamily="2" charset="-34"/>
                          <a:cs typeface="Sukhumvit Set" panose="02000506000000020004" pitchFamily="2" charset="-34"/>
                        </a:rPr>
                        <a:t>Li</a:t>
                      </a:r>
                      <a:endParaRPr lang="th-TH" sz="1600" b="1" dirty="0">
                        <a:solidFill>
                          <a:schemeClr val="bg1"/>
                        </a:solidFill>
                        <a:latin typeface="Sukhumvit Set" panose="02000506000000020004" pitchFamily="2" charset="-34"/>
                        <a:cs typeface="Sukhumvit Set" panose="02000506000000020004" pitchFamily="2" charset="-34"/>
                      </a:endParaRPr>
                    </a:p>
                  </a:txBody>
                  <a:tcPr>
                    <a:solidFill>
                      <a:srgbClr val="09576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  <a:latin typeface="Sukhumvit Set" panose="02000506000000020004" pitchFamily="2" charset="-34"/>
                          <a:cs typeface="Sukhumvit Set" panose="02000506000000020004" pitchFamily="2" charset="-34"/>
                        </a:rPr>
                        <a:t>Login</a:t>
                      </a:r>
                      <a:endParaRPr lang="th-TH" sz="1600" dirty="0">
                        <a:solidFill>
                          <a:schemeClr val="bg1"/>
                        </a:solidFill>
                        <a:latin typeface="Sukhumvit Set" panose="02000506000000020004" pitchFamily="2" charset="-34"/>
                        <a:cs typeface="Sukhumvit Set" panose="02000506000000020004" pitchFamily="2" charset="-34"/>
                      </a:endParaRPr>
                    </a:p>
                  </a:txBody>
                  <a:tcPr>
                    <a:solidFill>
                      <a:srgbClr val="09576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8172049"/>
                  </a:ext>
                </a:extLst>
              </a:tr>
              <a:tr h="194467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bg1"/>
                          </a:solidFill>
                          <a:latin typeface="Sukhumvit Set" panose="02000506000000020004" pitchFamily="2" charset="-34"/>
                          <a:cs typeface="Sukhumvit Set" panose="02000506000000020004" pitchFamily="2" charset="-34"/>
                        </a:rPr>
                        <a:t>Mc</a:t>
                      </a:r>
                      <a:endParaRPr lang="th-TH" sz="1600" b="1" dirty="0">
                        <a:solidFill>
                          <a:schemeClr val="bg1"/>
                        </a:solidFill>
                        <a:latin typeface="Sukhumvit Set" panose="02000506000000020004" pitchFamily="2" charset="-34"/>
                        <a:cs typeface="Sukhumvit Set" panose="02000506000000020004" pitchFamily="2" charset="-34"/>
                      </a:endParaRPr>
                    </a:p>
                  </a:txBody>
                  <a:tcPr>
                    <a:solidFill>
                      <a:srgbClr val="09576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  <a:latin typeface="Sukhumvit Set" panose="02000506000000020004" pitchFamily="2" charset="-34"/>
                          <a:cs typeface="Sukhumvit Set" panose="02000506000000020004" pitchFamily="2" charset="-34"/>
                        </a:rPr>
                        <a:t>Machine Status</a:t>
                      </a:r>
                      <a:endParaRPr lang="th-TH" sz="1600" dirty="0">
                        <a:solidFill>
                          <a:schemeClr val="bg1"/>
                        </a:solidFill>
                        <a:latin typeface="Sukhumvit Set" panose="02000506000000020004" pitchFamily="2" charset="-34"/>
                        <a:cs typeface="Sukhumvit Set" panose="02000506000000020004" pitchFamily="2" charset="-34"/>
                      </a:endParaRPr>
                    </a:p>
                  </a:txBody>
                  <a:tcPr>
                    <a:solidFill>
                      <a:srgbClr val="09576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4846976"/>
                  </a:ext>
                </a:extLst>
              </a:tr>
              <a:tr h="194467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bg1"/>
                          </a:solidFill>
                          <a:latin typeface="Sukhumvit Set" panose="02000506000000020004" pitchFamily="2" charset="-34"/>
                          <a:cs typeface="Sukhumvit Set" panose="02000506000000020004" pitchFamily="2" charset="-34"/>
                        </a:rPr>
                        <a:t>A</a:t>
                      </a:r>
                      <a:endParaRPr lang="th-TH" sz="1600" b="1" dirty="0">
                        <a:solidFill>
                          <a:schemeClr val="bg1"/>
                        </a:solidFill>
                        <a:latin typeface="Sukhumvit Set" panose="02000506000000020004" pitchFamily="2" charset="-34"/>
                        <a:cs typeface="Sukhumvit Set" panose="02000506000000020004" pitchFamily="2" charset="-34"/>
                      </a:endParaRPr>
                    </a:p>
                  </a:txBody>
                  <a:tcPr>
                    <a:solidFill>
                      <a:srgbClr val="09576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  <a:latin typeface="Sukhumvit Set" panose="02000506000000020004" pitchFamily="2" charset="-34"/>
                          <a:cs typeface="Sukhumvit Set" panose="02000506000000020004" pitchFamily="2" charset="-34"/>
                        </a:rPr>
                        <a:t>Alarm</a:t>
                      </a:r>
                      <a:endParaRPr lang="th-TH" sz="1600" dirty="0">
                        <a:solidFill>
                          <a:schemeClr val="bg1"/>
                        </a:solidFill>
                        <a:latin typeface="Sukhumvit Set" panose="02000506000000020004" pitchFamily="2" charset="-34"/>
                        <a:cs typeface="Sukhumvit Set" panose="02000506000000020004" pitchFamily="2" charset="-34"/>
                      </a:endParaRPr>
                    </a:p>
                  </a:txBody>
                  <a:tcPr>
                    <a:solidFill>
                      <a:srgbClr val="09576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50955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660285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A588A72A-976E-478A-9DD3-765AB3ED4CD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Project analysis slide 8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1EBC1E85-9455-4EC8-99D3-77C4FC596051}"/>
              </a:ext>
            </a:extLst>
          </p:cNvPr>
          <p:cNvSpPr txBox="1">
            <a:spLocks/>
          </p:cNvSpPr>
          <p:nvPr/>
        </p:nvSpPr>
        <p:spPr>
          <a:xfrm>
            <a:off x="0" y="563560"/>
            <a:ext cx="12192000" cy="569387"/>
          </a:xfrm>
          <a:prstGeom prst="rect">
            <a:avLst/>
          </a:prstGeom>
          <a:solidFill>
            <a:srgbClr val="095763"/>
          </a:solidFill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4000" b="1" spc="1000" dirty="0">
              <a:solidFill>
                <a:srgbClr val="095763"/>
              </a:solidFill>
              <a:latin typeface="SOV_Thanamas" panose="02070506060000020004" pitchFamily="18" charset="-34"/>
              <a:cs typeface="SOV_Thanamas" panose="02070506060000020004" pitchFamily="18" charset="-34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-533668" y="209716"/>
            <a:ext cx="6629668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b="1" spc="2000" dirty="0">
                <a:solidFill>
                  <a:srgbClr val="F59F26"/>
                </a:solidFill>
              </a:rPr>
              <a:t>TASK </a:t>
            </a:r>
            <a:r>
              <a:rPr lang="en-US" b="1" spc="600" dirty="0">
                <a:solidFill>
                  <a:srgbClr val="F59F26"/>
                </a:solidFill>
              </a:rPr>
              <a:t>DONE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AFABC707-380B-408A-ACA5-0B08EFD915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286" t="13137" r="17021" b="29609"/>
          <a:stretch/>
        </p:blipFill>
        <p:spPr>
          <a:xfrm>
            <a:off x="5654239" y="1384918"/>
            <a:ext cx="5842192" cy="427428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911EA5B-592B-4A0B-8C7F-95959B5774F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5" t="56863" r="73901" b="36349"/>
          <a:stretch/>
        </p:blipFill>
        <p:spPr>
          <a:xfrm>
            <a:off x="5680743" y="1989212"/>
            <a:ext cx="4962000" cy="79532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AA65BE5-82E8-448E-96E1-43A8306DC64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29" t="81951" r="74868" b="15234"/>
          <a:stretch/>
        </p:blipFill>
        <p:spPr>
          <a:xfrm>
            <a:off x="5693436" y="2803743"/>
            <a:ext cx="4775744" cy="30155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60C9204-FEF8-47CD-9018-1657C2F7200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58" t="81511" r="73120" b="14537"/>
          <a:stretch/>
        </p:blipFill>
        <p:spPr>
          <a:xfrm>
            <a:off x="5680744" y="3133770"/>
            <a:ext cx="5124907" cy="43336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4A7AD712-E9B9-40C4-97FE-EE41534544F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2602" t="36514" r="30659" b="61446"/>
          <a:stretch/>
        </p:blipFill>
        <p:spPr>
          <a:xfrm>
            <a:off x="5707248" y="3865220"/>
            <a:ext cx="5124907" cy="228883"/>
          </a:xfrm>
          <a:prstGeom prst="rect">
            <a:avLst/>
          </a:prstGeom>
        </p:spPr>
      </p:pic>
      <p:pic>
        <p:nvPicPr>
          <p:cNvPr id="4100" name="Picture 4" descr="แผงวงจรโมดูล 0.96 นิ้ว OLED 128 x 64 OLED | Shopee Thailand">
            <a:extLst>
              <a:ext uri="{FF2B5EF4-FFF2-40B4-BE49-F238E27FC236}">
                <a16:creationId xmlns:a16="http://schemas.microsoft.com/office/drawing/2014/main" id="{53E758C2-64C2-407E-9C6A-C28386E9D9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43556" y1="27872" x2="43556" y2="27872"/>
                        <a14:foregroundMark x1="36364" y1="26474" x2="58841" y2="2767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454" t="17068" r="17140" b="18304"/>
          <a:stretch/>
        </p:blipFill>
        <p:spPr bwMode="auto">
          <a:xfrm>
            <a:off x="10101829" y="4693221"/>
            <a:ext cx="1987590" cy="1759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8FABBC9D-400B-494E-83B4-D6541E8DD4F8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6826" t="26115" r="2531" b="54094"/>
          <a:stretch/>
        </p:blipFill>
        <p:spPr>
          <a:xfrm>
            <a:off x="10412214" y="5221958"/>
            <a:ext cx="1448759" cy="26632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F5DF096-B8AB-4057-9EDF-4120ED56DE21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72095" r="72609" b="25112"/>
          <a:stretch/>
        </p:blipFill>
        <p:spPr>
          <a:xfrm>
            <a:off x="5654239" y="3613249"/>
            <a:ext cx="5124906" cy="27083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C123BAE-4B23-4CE5-86B8-AE69D617106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4118" y="1591490"/>
            <a:ext cx="5427938" cy="431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364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A588A72A-976E-478A-9DD3-765AB3ED4CD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Project analysis slide 8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1EBC1E85-9455-4EC8-99D3-77C4FC596051}"/>
              </a:ext>
            </a:extLst>
          </p:cNvPr>
          <p:cNvSpPr txBox="1">
            <a:spLocks/>
          </p:cNvSpPr>
          <p:nvPr/>
        </p:nvSpPr>
        <p:spPr>
          <a:xfrm>
            <a:off x="0" y="563560"/>
            <a:ext cx="12192000" cy="569387"/>
          </a:xfrm>
          <a:prstGeom prst="rect">
            <a:avLst/>
          </a:prstGeom>
          <a:solidFill>
            <a:srgbClr val="095763"/>
          </a:solidFill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4000" b="1" spc="1000" dirty="0">
              <a:solidFill>
                <a:srgbClr val="095763"/>
              </a:solidFill>
              <a:latin typeface="SOV_Thanamas" panose="02070506060000020004" pitchFamily="18" charset="-34"/>
              <a:cs typeface="SOV_Thanamas" panose="02070506060000020004" pitchFamily="18" charset="-34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-533668" y="209716"/>
            <a:ext cx="6629668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b="1" spc="2000" dirty="0">
                <a:solidFill>
                  <a:srgbClr val="F59F26"/>
                </a:solidFill>
              </a:rPr>
              <a:t>TASK </a:t>
            </a:r>
            <a:r>
              <a:rPr lang="en-US" b="1" spc="600" dirty="0">
                <a:solidFill>
                  <a:srgbClr val="F59F26"/>
                </a:solidFill>
              </a:rPr>
              <a:t>DONE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AF2B3B7-62D4-4C22-929F-B17BD43388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5242" y="1974440"/>
            <a:ext cx="2160000" cy="432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A5E6577-8B27-4E49-B648-3E2772DC30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62697" y="1974440"/>
            <a:ext cx="2160000" cy="4320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087FE57-8F98-4FE5-B78C-062DFECC8C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3428" y="3992409"/>
            <a:ext cx="2401083" cy="1800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C2EA180-508B-49A0-8A41-20EC5C119A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13428" y="1969969"/>
            <a:ext cx="2401083" cy="1800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AAD1414-D359-40DB-8343-25087BF6CC3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24119" y="3992409"/>
            <a:ext cx="2401083" cy="1800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237BEC6-85B3-4542-8C35-0F2A345CADB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08712" y="2008178"/>
            <a:ext cx="2401083" cy="1800000"/>
          </a:xfrm>
          <a:prstGeom prst="rect">
            <a:avLst/>
          </a:prstGeom>
        </p:spPr>
      </p:pic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6B5A0574-25ED-4713-8F5D-07E10DAA1BA8}"/>
              </a:ext>
            </a:extLst>
          </p:cNvPr>
          <p:cNvSpPr/>
          <p:nvPr/>
        </p:nvSpPr>
        <p:spPr>
          <a:xfrm>
            <a:off x="501526" y="1387944"/>
            <a:ext cx="6808382" cy="442674"/>
          </a:xfrm>
          <a:prstGeom prst="round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th-TH" sz="2000" dirty="0">
                <a:solidFill>
                  <a:srgbClr val="095763"/>
                </a:solidFill>
                <a:latin typeface="supermarket" panose="02000000000000000000" pitchFamily="2" charset="0"/>
                <a:cs typeface="supermarket" panose="02000000000000000000" pitchFamily="2" charset="0"/>
              </a:rPr>
              <a:t>- บันทึกตำแหน่ง</a:t>
            </a:r>
            <a:r>
              <a:rPr lang="th-TH" sz="2000" dirty="0">
                <a:latin typeface="supermarket" panose="02000000000000000000" pitchFamily="2" charset="0"/>
                <a:cs typeface="supermarket" panose="02000000000000000000" pitchFamily="2" charset="0"/>
              </a:rPr>
              <a:t>จอดรถ</a:t>
            </a:r>
            <a:r>
              <a:rPr lang="th-TH" sz="2000" dirty="0">
                <a:solidFill>
                  <a:srgbClr val="F59F26"/>
                </a:solidFill>
                <a:latin typeface="supermarket" panose="02000000000000000000" pitchFamily="2" charset="0"/>
                <a:cs typeface="supermarket" panose="02000000000000000000" pitchFamily="2" charset="0"/>
              </a:rPr>
              <a:t>บนแอพพลิเคชั่น</a:t>
            </a:r>
            <a:r>
              <a:rPr lang="th-TH" sz="2000" dirty="0">
                <a:latin typeface="supermarket" panose="02000000000000000000" pitchFamily="2" charset="0"/>
                <a:cs typeface="supermarket" panose="02000000000000000000" pitchFamily="2" charset="0"/>
              </a:rPr>
              <a:t>โทรศัพท์สมาร์ทโฟน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6209CBE-E695-4E72-B7EB-6583178A48E2}"/>
              </a:ext>
            </a:extLst>
          </p:cNvPr>
          <p:cNvSpPr/>
          <p:nvPr/>
        </p:nvSpPr>
        <p:spPr>
          <a:xfrm>
            <a:off x="1324119" y="5937961"/>
            <a:ext cx="1218603" cy="461665"/>
          </a:xfrm>
          <a:prstGeom prst="rect">
            <a:avLst/>
          </a:prstGeom>
          <a:solidFill>
            <a:srgbClr val="F59F26"/>
          </a:solidFill>
        </p:spPr>
        <p:txBody>
          <a:bodyPr wrap="none">
            <a:spAutoFit/>
          </a:bodyPr>
          <a:lstStyle/>
          <a:p>
            <a:pPr algn="ctr"/>
            <a:r>
              <a:rPr lang="th-TH" sz="2400" dirty="0">
                <a:solidFill>
                  <a:srgbClr val="095763"/>
                </a:solidFill>
                <a:latin typeface="supermarket" panose="02000000000000000000" pitchFamily="2" charset="0"/>
                <a:cs typeface="supermarket" panose="02000000000000000000" pitchFamily="2" charset="0"/>
              </a:rPr>
              <a:t>ในที่โล่งแจ้ง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8F227C8-5E45-4B06-A607-1EF59D5AA316}"/>
              </a:ext>
            </a:extLst>
          </p:cNvPr>
          <p:cNvSpPr/>
          <p:nvPr/>
        </p:nvSpPr>
        <p:spPr>
          <a:xfrm>
            <a:off x="6313428" y="5937960"/>
            <a:ext cx="1896673" cy="461665"/>
          </a:xfrm>
          <a:prstGeom prst="rect">
            <a:avLst/>
          </a:prstGeom>
          <a:solidFill>
            <a:srgbClr val="F59F26"/>
          </a:solidFill>
        </p:spPr>
        <p:txBody>
          <a:bodyPr wrap="none">
            <a:spAutoFit/>
          </a:bodyPr>
          <a:lstStyle/>
          <a:p>
            <a:pPr algn="ctr"/>
            <a:r>
              <a:rPr lang="th-TH" sz="2400" dirty="0">
                <a:solidFill>
                  <a:srgbClr val="095763"/>
                </a:solidFill>
                <a:latin typeface="supermarket" panose="02000000000000000000" pitchFamily="2" charset="0"/>
                <a:cs typeface="supermarket" panose="02000000000000000000" pitchFamily="2" charset="0"/>
              </a:rPr>
              <a:t>ในที่อับสัญญาณ</a:t>
            </a:r>
          </a:p>
        </p:txBody>
      </p:sp>
    </p:spTree>
    <p:extLst>
      <p:ext uri="{BB962C8B-B14F-4D97-AF65-F5344CB8AC3E}">
        <p14:creationId xmlns:p14="http://schemas.microsoft.com/office/powerpoint/2010/main" val="40179769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A588A72A-976E-478A-9DD3-765AB3ED4CD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Project analysis slide 8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1EBC1E85-9455-4EC8-99D3-77C4FC596051}"/>
              </a:ext>
            </a:extLst>
          </p:cNvPr>
          <p:cNvSpPr txBox="1">
            <a:spLocks/>
          </p:cNvSpPr>
          <p:nvPr/>
        </p:nvSpPr>
        <p:spPr>
          <a:xfrm>
            <a:off x="0" y="563560"/>
            <a:ext cx="12192000" cy="569387"/>
          </a:xfrm>
          <a:prstGeom prst="rect">
            <a:avLst/>
          </a:prstGeom>
          <a:solidFill>
            <a:srgbClr val="095763"/>
          </a:solidFill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4000" b="1" spc="1000" dirty="0">
              <a:solidFill>
                <a:srgbClr val="095763"/>
              </a:solidFill>
              <a:latin typeface="SOV_Thanamas" panose="02070506060000020004" pitchFamily="18" charset="-34"/>
              <a:cs typeface="SOV_Thanamas" panose="02070506060000020004" pitchFamily="18" charset="-34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-533668" y="209716"/>
            <a:ext cx="6629668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b="1" spc="2000" dirty="0">
                <a:solidFill>
                  <a:srgbClr val="F59F26"/>
                </a:solidFill>
              </a:rPr>
              <a:t>TASK </a:t>
            </a:r>
            <a:r>
              <a:rPr lang="en-US" b="1" spc="600" dirty="0">
                <a:solidFill>
                  <a:srgbClr val="F59F26"/>
                </a:solidFill>
              </a:rPr>
              <a:t>DONE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41203BB-DD7E-42F2-913B-3731E27D05AF}"/>
              </a:ext>
            </a:extLst>
          </p:cNvPr>
          <p:cNvSpPr/>
          <p:nvPr/>
        </p:nvSpPr>
        <p:spPr>
          <a:xfrm>
            <a:off x="337863" y="1394696"/>
            <a:ext cx="6808382" cy="442674"/>
          </a:xfrm>
          <a:prstGeom prst="round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th-TH" sz="2000" dirty="0">
                <a:latin typeface="supermarket" panose="02000000000000000000" pitchFamily="2" charset="0"/>
                <a:cs typeface="supermarket" panose="02000000000000000000" pitchFamily="2" charset="0"/>
              </a:rPr>
              <a:t>- ไมโครคอนโทรลเลอร์</a:t>
            </a:r>
            <a:r>
              <a:rPr lang="th-TH" sz="2000" dirty="0">
                <a:solidFill>
                  <a:srgbClr val="095763"/>
                </a:solidFill>
                <a:latin typeface="supermarket" panose="02000000000000000000" pitchFamily="2" charset="0"/>
                <a:cs typeface="supermarket" panose="02000000000000000000" pitchFamily="2" charset="0"/>
              </a:rPr>
              <a:t>อีเอส</a:t>
            </a:r>
            <a:r>
              <a:rPr lang="th-TH" sz="2000" dirty="0" err="1">
                <a:solidFill>
                  <a:srgbClr val="095763"/>
                </a:solidFill>
                <a:latin typeface="supermarket" panose="02000000000000000000" pitchFamily="2" charset="0"/>
                <a:cs typeface="supermarket" panose="02000000000000000000" pitchFamily="2" charset="0"/>
              </a:rPr>
              <a:t>พิ</a:t>
            </a:r>
            <a:r>
              <a:rPr lang="th-TH" sz="2000" dirty="0">
                <a:solidFill>
                  <a:srgbClr val="095763"/>
                </a:solidFill>
                <a:latin typeface="supermarket" panose="02000000000000000000" pitchFamily="2" charset="0"/>
                <a:cs typeface="supermarket" panose="02000000000000000000" pitchFamily="2" charset="0"/>
              </a:rPr>
              <a:t>โน32 </a:t>
            </a:r>
            <a:r>
              <a:rPr lang="th-TH" sz="2000" dirty="0">
                <a:latin typeface="supermarket" panose="02000000000000000000" pitchFamily="2" charset="0"/>
                <a:cs typeface="supermarket" panose="02000000000000000000" pitchFamily="2" charset="0"/>
              </a:rPr>
              <a:t>สามารถ</a:t>
            </a:r>
            <a:r>
              <a:rPr lang="th-TH" sz="2000" dirty="0">
                <a:solidFill>
                  <a:srgbClr val="F59F26"/>
                </a:solidFill>
                <a:latin typeface="supermarket" panose="02000000000000000000" pitchFamily="2" charset="0"/>
                <a:cs typeface="supermarket" panose="02000000000000000000" pitchFamily="2" charset="0"/>
              </a:rPr>
              <a:t>เชื่อมต่อบลูทูธ</a:t>
            </a:r>
            <a:r>
              <a:rPr lang="th-TH" sz="2000" dirty="0">
                <a:latin typeface="supermarket" panose="02000000000000000000" pitchFamily="2" charset="0"/>
                <a:cs typeface="supermarket" panose="02000000000000000000" pitchFamily="2" charset="0"/>
              </a:rPr>
              <a:t>ได้ในระยะต่าง ๆ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0EDA265-D9B5-40EB-BBE3-F61485A81F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2149" y="2303656"/>
            <a:ext cx="5125425" cy="2880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371975D-2019-4779-A470-8796441E59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540" y="2245333"/>
            <a:ext cx="5122500" cy="2880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F969ECCC-3E10-4390-B4B7-C05FA3FD1355}"/>
              </a:ext>
            </a:extLst>
          </p:cNvPr>
          <p:cNvSpPr/>
          <p:nvPr/>
        </p:nvSpPr>
        <p:spPr>
          <a:xfrm>
            <a:off x="321025" y="3244334"/>
            <a:ext cx="1074333" cy="307777"/>
          </a:xfrm>
          <a:prstGeom prst="rect">
            <a:avLst/>
          </a:prstGeom>
          <a:solidFill>
            <a:srgbClr val="F59F26"/>
          </a:solidFill>
        </p:spPr>
        <p:txBody>
          <a:bodyPr wrap="none">
            <a:spAutoFit/>
          </a:bodyPr>
          <a:lstStyle/>
          <a:p>
            <a:pPr algn="ctr"/>
            <a:r>
              <a:rPr lang="en-US" sz="1400" dirty="0">
                <a:solidFill>
                  <a:srgbClr val="095763"/>
                </a:solidFill>
                <a:latin typeface="supermarket" panose="02000000000000000000" pitchFamily="2" charset="0"/>
                <a:cs typeface="supermarket" panose="02000000000000000000" pitchFamily="2" charset="0"/>
              </a:rPr>
              <a:t>Device Name</a:t>
            </a:r>
            <a:endParaRPr lang="th-TH" sz="1400" dirty="0">
              <a:solidFill>
                <a:srgbClr val="095763"/>
              </a:solidFill>
              <a:latin typeface="supermarket" panose="02000000000000000000" pitchFamily="2" charset="0"/>
              <a:cs typeface="supermarket" panose="02000000000000000000" pitchFamily="2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924C0E3-BFB9-4021-9C4D-1422ADC8648B}"/>
              </a:ext>
            </a:extLst>
          </p:cNvPr>
          <p:cNvSpPr/>
          <p:nvPr/>
        </p:nvSpPr>
        <p:spPr>
          <a:xfrm>
            <a:off x="1567923" y="3244334"/>
            <a:ext cx="1023037" cy="307777"/>
          </a:xfrm>
          <a:prstGeom prst="rect">
            <a:avLst/>
          </a:prstGeom>
          <a:solidFill>
            <a:srgbClr val="F59F26"/>
          </a:solidFill>
        </p:spPr>
        <p:txBody>
          <a:bodyPr wrap="none">
            <a:spAutoFit/>
          </a:bodyPr>
          <a:lstStyle/>
          <a:p>
            <a:pPr algn="ctr"/>
            <a:r>
              <a:rPr lang="en-US" sz="1400" dirty="0">
                <a:solidFill>
                  <a:srgbClr val="095763"/>
                </a:solidFill>
                <a:latin typeface="supermarket" panose="02000000000000000000" pitchFamily="2" charset="0"/>
                <a:cs typeface="supermarket" panose="02000000000000000000" pitchFamily="2" charset="0"/>
              </a:rPr>
              <a:t>MAC Address</a:t>
            </a:r>
            <a:endParaRPr lang="th-TH" sz="1400" dirty="0">
              <a:solidFill>
                <a:srgbClr val="095763"/>
              </a:solidFill>
              <a:latin typeface="supermarket" panose="02000000000000000000" pitchFamily="2" charset="0"/>
              <a:cs typeface="supermarket" panose="02000000000000000000" pitchFamily="2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4F6DA5F-EBBD-4AD2-BB9A-5EC96F05E22A}"/>
              </a:ext>
            </a:extLst>
          </p:cNvPr>
          <p:cNvSpPr/>
          <p:nvPr/>
        </p:nvSpPr>
        <p:spPr>
          <a:xfrm>
            <a:off x="2859809" y="2784338"/>
            <a:ext cx="1208984" cy="307777"/>
          </a:xfrm>
          <a:prstGeom prst="rect">
            <a:avLst/>
          </a:prstGeom>
          <a:solidFill>
            <a:srgbClr val="F59F26"/>
          </a:solidFill>
        </p:spPr>
        <p:txBody>
          <a:bodyPr wrap="none">
            <a:spAutoFit/>
          </a:bodyPr>
          <a:lstStyle/>
          <a:p>
            <a:pPr algn="ctr"/>
            <a:r>
              <a:rPr lang="en-US" sz="1400" dirty="0">
                <a:solidFill>
                  <a:srgbClr val="095763"/>
                </a:solidFill>
                <a:latin typeface="supermarket" panose="02000000000000000000" pitchFamily="2" charset="0"/>
                <a:cs typeface="supermarket" panose="02000000000000000000" pitchFamily="2" charset="0"/>
              </a:rPr>
              <a:t>Signal Strength</a:t>
            </a:r>
            <a:endParaRPr lang="th-TH" sz="1400" dirty="0">
              <a:solidFill>
                <a:srgbClr val="095763"/>
              </a:solidFill>
              <a:latin typeface="supermarket" panose="02000000000000000000" pitchFamily="2" charset="0"/>
              <a:cs typeface="supermarket" panose="02000000000000000000" pitchFamily="2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D023409-B555-44F0-8F27-8DD5F3E1519E}"/>
              </a:ext>
            </a:extLst>
          </p:cNvPr>
          <p:cNvCxnSpPr/>
          <p:nvPr/>
        </p:nvCxnSpPr>
        <p:spPr>
          <a:xfrm>
            <a:off x="721895" y="2658979"/>
            <a:ext cx="0" cy="4812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0DDA730-0839-47ED-B653-9B5409AE7409}"/>
              </a:ext>
            </a:extLst>
          </p:cNvPr>
          <p:cNvCxnSpPr>
            <a:cxnSpLocks/>
          </p:cNvCxnSpPr>
          <p:nvPr/>
        </p:nvCxnSpPr>
        <p:spPr>
          <a:xfrm>
            <a:off x="1443485" y="2658979"/>
            <a:ext cx="361252" cy="4812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6074C58-8423-45EC-BB3B-7DD3B06EBF1B}"/>
              </a:ext>
            </a:extLst>
          </p:cNvPr>
          <p:cNvCxnSpPr>
            <a:cxnSpLocks/>
          </p:cNvCxnSpPr>
          <p:nvPr/>
        </p:nvCxnSpPr>
        <p:spPr>
          <a:xfrm>
            <a:off x="2331594" y="2658979"/>
            <a:ext cx="357699" cy="2406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3963AF38-766C-4049-9A1D-6F98EA1A6571}"/>
              </a:ext>
            </a:extLst>
          </p:cNvPr>
          <p:cNvSpPr/>
          <p:nvPr/>
        </p:nvSpPr>
        <p:spPr>
          <a:xfrm>
            <a:off x="6502149" y="5309415"/>
            <a:ext cx="3919663" cy="307777"/>
          </a:xfrm>
          <a:prstGeom prst="rect">
            <a:avLst/>
          </a:prstGeom>
          <a:solidFill>
            <a:srgbClr val="F59F26"/>
          </a:solidFill>
        </p:spPr>
        <p:txBody>
          <a:bodyPr wrap="none">
            <a:spAutoFit/>
          </a:bodyPr>
          <a:lstStyle/>
          <a:p>
            <a:pPr algn="ctr"/>
            <a:r>
              <a:rPr lang="th-TH" sz="1400" dirty="0">
                <a:solidFill>
                  <a:srgbClr val="095763"/>
                </a:solidFill>
                <a:latin typeface="supermarket" panose="02000000000000000000" pitchFamily="2" charset="0"/>
                <a:cs typeface="supermarket" panose="02000000000000000000" pitchFamily="2" charset="0"/>
              </a:rPr>
              <a:t>กราฟแสดงค่าความเข้มของสัญญาณ </a:t>
            </a:r>
            <a:r>
              <a:rPr lang="en-US" sz="1400" dirty="0">
                <a:solidFill>
                  <a:srgbClr val="095763"/>
                </a:solidFill>
                <a:latin typeface="supermarket" panose="02000000000000000000" pitchFamily="2" charset="0"/>
                <a:cs typeface="supermarket" panose="02000000000000000000" pitchFamily="2" charset="0"/>
              </a:rPr>
              <a:t>(dBm) </a:t>
            </a:r>
            <a:r>
              <a:rPr lang="th-TH" sz="1400" dirty="0">
                <a:solidFill>
                  <a:srgbClr val="095763"/>
                </a:solidFill>
                <a:latin typeface="supermarket" panose="02000000000000000000" pitchFamily="2" charset="0"/>
                <a:cs typeface="supermarket" panose="02000000000000000000" pitchFamily="2" charset="0"/>
              </a:rPr>
              <a:t>เปรียบเทียบกับเวลา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7C347D8-8AE5-4637-BA7A-61299467ED92}"/>
              </a:ext>
            </a:extLst>
          </p:cNvPr>
          <p:cNvSpPr/>
          <p:nvPr/>
        </p:nvSpPr>
        <p:spPr>
          <a:xfrm>
            <a:off x="491540" y="5270002"/>
            <a:ext cx="1742785" cy="400110"/>
          </a:xfrm>
          <a:prstGeom prst="rect">
            <a:avLst/>
          </a:prstGeom>
          <a:solidFill>
            <a:srgbClr val="F59F26"/>
          </a:solidFill>
        </p:spPr>
        <p:txBody>
          <a:bodyPr wrap="none">
            <a:spAutoFit/>
          </a:bodyPr>
          <a:lstStyle/>
          <a:p>
            <a:pPr algn="ctr"/>
            <a:r>
              <a:rPr lang="th-TH" sz="2000" dirty="0">
                <a:solidFill>
                  <a:schemeClr val="bg1"/>
                </a:solidFill>
                <a:latin typeface="supermarket" panose="02000000000000000000" pitchFamily="2" charset="0"/>
                <a:cs typeface="supermarket" panose="02000000000000000000" pitchFamily="2" charset="0"/>
              </a:rPr>
              <a:t>โปรแกรม </a:t>
            </a:r>
            <a:r>
              <a:rPr lang="en-US" sz="2000" dirty="0">
                <a:solidFill>
                  <a:schemeClr val="bg1"/>
                </a:solidFill>
                <a:latin typeface="supermarket" panose="02000000000000000000" pitchFamily="2" charset="0"/>
                <a:cs typeface="supermarket" panose="02000000000000000000" pitchFamily="2" charset="0"/>
              </a:rPr>
              <a:t>Bennett</a:t>
            </a:r>
            <a:endParaRPr lang="th-TH" sz="2000" dirty="0">
              <a:solidFill>
                <a:schemeClr val="bg1"/>
              </a:solidFill>
              <a:latin typeface="supermarket" panose="02000000000000000000" pitchFamily="2" charset="0"/>
              <a:cs typeface="supermarket" panose="02000000000000000000" pitchFamily="2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9BD7019-8EE1-4F2C-A9D2-FD51767B56E1}"/>
              </a:ext>
            </a:extLst>
          </p:cNvPr>
          <p:cNvSpPr/>
          <p:nvPr/>
        </p:nvSpPr>
        <p:spPr>
          <a:xfrm>
            <a:off x="964607" y="5814781"/>
            <a:ext cx="10262786" cy="10041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thaiDist">
              <a:lnSpc>
                <a:spcPct val="107000"/>
              </a:lnSpc>
              <a:spcAft>
                <a:spcPts val="0"/>
              </a:spcAft>
            </a:pPr>
            <a:r>
              <a:rPr lang="th-TH" sz="2000" b="1" dirty="0">
                <a:latin typeface="Sukhumvit Set" panose="02000506000000020004" pitchFamily="2" charset="-34"/>
                <a:ea typeface="Calibri" panose="020F0502020204030204" pitchFamily="34" charset="0"/>
                <a:cs typeface="Sukhumvit Set" panose="02000506000000020004" pitchFamily="2" charset="-34"/>
              </a:rPr>
              <a:t>	</a:t>
            </a:r>
            <a:r>
              <a:rPr lang="th-TH" b="1" dirty="0">
                <a:latin typeface="Sukhumvit Set" panose="02000506000000020004" pitchFamily="2" charset="-34"/>
                <a:ea typeface="Calibri" panose="020F0502020204030204" pitchFamily="34" charset="0"/>
                <a:cs typeface="Sukhumvit Set" panose="02000506000000020004" pitchFamily="2" charset="-34"/>
              </a:rPr>
              <a:t>จากผลการทดลองสรุปได้ว่า</a:t>
            </a:r>
            <a:r>
              <a:rPr lang="th-TH" b="1" dirty="0">
                <a:solidFill>
                  <a:srgbClr val="F59F26"/>
                </a:solidFill>
                <a:latin typeface="Sukhumvit Set" panose="02000506000000020004" pitchFamily="2" charset="-34"/>
                <a:ea typeface="Calibri" panose="020F0502020204030204" pitchFamily="34" charset="0"/>
                <a:cs typeface="Sukhumvit Set" panose="02000506000000020004" pitchFamily="2" charset="-34"/>
              </a:rPr>
              <a:t>ค่าความเข้มสัญญาณ</a:t>
            </a:r>
            <a:r>
              <a:rPr lang="th-TH" b="1" dirty="0">
                <a:latin typeface="Sukhumvit Set" panose="02000506000000020004" pitchFamily="2" charset="-34"/>
                <a:ea typeface="Calibri" panose="020F0502020204030204" pitchFamily="34" charset="0"/>
                <a:cs typeface="Sukhumvit Set" panose="02000506000000020004" pitchFamily="2" charset="-34"/>
              </a:rPr>
              <a:t>บลูทูธเมื่ออุปกรณ์อยู่</a:t>
            </a:r>
            <a:r>
              <a:rPr lang="th-TH" b="1" dirty="0">
                <a:solidFill>
                  <a:srgbClr val="F59F26"/>
                </a:solidFill>
                <a:latin typeface="Sukhumvit Set" panose="02000506000000020004" pitchFamily="2" charset="-34"/>
                <a:ea typeface="Calibri" panose="020F0502020204030204" pitchFamily="34" charset="0"/>
                <a:cs typeface="Sukhumvit Set" panose="02000506000000020004" pitchFamily="2" charset="-34"/>
              </a:rPr>
              <a:t>ภายในอาคาร</a:t>
            </a:r>
            <a:r>
              <a:rPr lang="th-TH" b="1" dirty="0">
                <a:latin typeface="Sukhumvit Set" panose="02000506000000020004" pitchFamily="2" charset="-34"/>
                <a:ea typeface="Calibri" panose="020F0502020204030204" pitchFamily="34" charset="0"/>
                <a:cs typeface="Sukhumvit Set" panose="02000506000000020004" pitchFamily="2" charset="-34"/>
              </a:rPr>
              <a:t>จะมีค่าที่</a:t>
            </a:r>
            <a:r>
              <a:rPr lang="th-TH" b="1" dirty="0">
                <a:solidFill>
                  <a:srgbClr val="F59F26"/>
                </a:solidFill>
                <a:latin typeface="Sukhumvit Set" panose="02000506000000020004" pitchFamily="2" charset="-34"/>
                <a:ea typeface="Calibri" panose="020F0502020204030204" pitchFamily="34" charset="0"/>
                <a:cs typeface="Sukhumvit Set" panose="02000506000000020004" pitchFamily="2" charset="-34"/>
              </a:rPr>
              <a:t>น้อย</a:t>
            </a:r>
            <a:r>
              <a:rPr lang="th-TH" b="1" dirty="0">
                <a:latin typeface="Sukhumvit Set" panose="02000506000000020004" pitchFamily="2" charset="-34"/>
                <a:ea typeface="Calibri" panose="020F0502020204030204" pitchFamily="34" charset="0"/>
                <a:cs typeface="Sukhumvit Set" panose="02000506000000020004" pitchFamily="2" charset="-34"/>
              </a:rPr>
              <a:t>กว่า</a:t>
            </a:r>
            <a:r>
              <a:rPr lang="th-TH" b="1" dirty="0">
                <a:solidFill>
                  <a:srgbClr val="F59F26"/>
                </a:solidFill>
                <a:latin typeface="Sukhumvit Set" panose="02000506000000020004" pitchFamily="2" charset="-34"/>
                <a:ea typeface="Calibri" panose="020F0502020204030204" pitchFamily="34" charset="0"/>
                <a:cs typeface="Sukhumvit Set" panose="02000506000000020004" pitchFamily="2" charset="-34"/>
              </a:rPr>
              <a:t>นอกอาคาร </a:t>
            </a:r>
            <a:r>
              <a:rPr lang="th-TH" b="1" dirty="0">
                <a:latin typeface="Sukhumvit Set" panose="02000506000000020004" pitchFamily="2" charset="-34"/>
                <a:ea typeface="Calibri" panose="020F0502020204030204" pitchFamily="34" charset="0"/>
                <a:cs typeface="Sukhumvit Set" panose="02000506000000020004" pitchFamily="2" charset="-34"/>
              </a:rPr>
              <a:t>แต่เมื่ออยู่</a:t>
            </a:r>
            <a:r>
              <a:rPr lang="th-TH" b="1" dirty="0">
                <a:solidFill>
                  <a:srgbClr val="F59F26"/>
                </a:solidFill>
                <a:latin typeface="Sukhumvit Set" panose="02000506000000020004" pitchFamily="2" charset="-34"/>
                <a:ea typeface="Calibri" panose="020F0502020204030204" pitchFamily="34" charset="0"/>
                <a:cs typeface="Sukhumvit Set" panose="02000506000000020004" pitchFamily="2" charset="-34"/>
              </a:rPr>
              <a:t>ภายนอกอาคาร</a:t>
            </a:r>
            <a:r>
              <a:rPr lang="th-TH" b="1" dirty="0">
                <a:latin typeface="Sukhumvit Set" panose="02000506000000020004" pitchFamily="2" charset="-34"/>
                <a:ea typeface="Calibri" panose="020F0502020204030204" pitchFamily="34" charset="0"/>
                <a:cs typeface="Sukhumvit Set" panose="02000506000000020004" pitchFamily="2" charset="-34"/>
              </a:rPr>
              <a:t>จะมีค่า</a:t>
            </a:r>
            <a:r>
              <a:rPr lang="th-TH" b="1" dirty="0">
                <a:solidFill>
                  <a:srgbClr val="F59F26"/>
                </a:solidFill>
                <a:latin typeface="Sukhumvit Set" panose="02000506000000020004" pitchFamily="2" charset="-34"/>
                <a:ea typeface="Calibri" panose="020F0502020204030204" pitchFamily="34" charset="0"/>
                <a:cs typeface="Sukhumvit Set" panose="02000506000000020004" pitchFamily="2" charset="-34"/>
              </a:rPr>
              <a:t>ความเข้มที่เสถียรมากกว่า</a:t>
            </a:r>
            <a:r>
              <a:rPr lang="th-TH" b="1" dirty="0">
                <a:latin typeface="Sukhumvit Set" panose="02000506000000020004" pitchFamily="2" charset="-34"/>
                <a:ea typeface="Calibri" panose="020F0502020204030204" pitchFamily="34" charset="0"/>
                <a:cs typeface="Sukhumvit Set" panose="02000506000000020004" pitchFamily="2" charset="-34"/>
              </a:rPr>
              <a:t>และ</a:t>
            </a:r>
            <a:r>
              <a:rPr lang="th-TH" b="1" dirty="0">
                <a:solidFill>
                  <a:srgbClr val="F59F26"/>
                </a:solidFill>
                <a:latin typeface="Sukhumvit Set" panose="02000506000000020004" pitchFamily="2" charset="-34"/>
                <a:ea typeface="Calibri" panose="020F0502020204030204" pitchFamily="34" charset="0"/>
                <a:cs typeface="Sukhumvit Set" panose="02000506000000020004" pitchFamily="2" charset="-34"/>
              </a:rPr>
              <a:t>ระยะ</a:t>
            </a:r>
            <a:r>
              <a:rPr lang="th-TH" b="1" dirty="0">
                <a:latin typeface="Sukhumvit Set" panose="02000506000000020004" pitchFamily="2" charset="-34"/>
                <a:ea typeface="Calibri" panose="020F0502020204030204" pitchFamily="34" charset="0"/>
                <a:cs typeface="Sukhumvit Set" panose="02000506000000020004" pitchFamily="2" charset="-34"/>
              </a:rPr>
              <a:t>ในการเชื่อมต่อสัญญาณบลูทูธสามารถเชื่อมต่อได้</a:t>
            </a:r>
            <a:r>
              <a:rPr lang="th-TH" b="1" dirty="0">
                <a:solidFill>
                  <a:srgbClr val="F59F26"/>
                </a:solidFill>
                <a:latin typeface="Sukhumvit Set" panose="02000506000000020004" pitchFamily="2" charset="-34"/>
                <a:ea typeface="Calibri" panose="020F0502020204030204" pitchFamily="34" charset="0"/>
                <a:cs typeface="Sukhumvit Set" panose="02000506000000020004" pitchFamily="2" charset="-34"/>
              </a:rPr>
              <a:t>ไกล</a:t>
            </a:r>
            <a:r>
              <a:rPr lang="th-TH" b="1" dirty="0">
                <a:latin typeface="Sukhumvit Set" panose="02000506000000020004" pitchFamily="2" charset="-34"/>
                <a:ea typeface="Calibri" panose="020F0502020204030204" pitchFamily="34" charset="0"/>
                <a:cs typeface="Sukhumvit Set" panose="02000506000000020004" pitchFamily="2" charset="-34"/>
              </a:rPr>
              <a:t>กว่าภายในอาคาร</a:t>
            </a:r>
            <a:endParaRPr lang="en-US" sz="1400" b="1" dirty="0">
              <a:effectLst/>
              <a:latin typeface="Sukhumvit Set" panose="02000506000000020004" pitchFamily="2" charset="-34"/>
              <a:ea typeface="Calibri" panose="020F0502020204030204" pitchFamily="34" charset="0"/>
              <a:cs typeface="Sukhumvit Set" panose="02000506000000020004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7551399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09C05F0C-382F-476A-A0D2-932E111A7F9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Project analysis slide 11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7337185-61BF-4FF6-8116-488E1D5CA3F7}"/>
              </a:ext>
            </a:extLst>
          </p:cNvPr>
          <p:cNvSpPr txBox="1">
            <a:spLocks/>
          </p:cNvSpPr>
          <p:nvPr/>
        </p:nvSpPr>
        <p:spPr>
          <a:xfrm>
            <a:off x="0" y="563560"/>
            <a:ext cx="12192000" cy="569387"/>
          </a:xfrm>
          <a:prstGeom prst="rect">
            <a:avLst/>
          </a:prstGeom>
          <a:solidFill>
            <a:srgbClr val="095763"/>
          </a:solidFill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4000" b="1" spc="1000" dirty="0">
              <a:solidFill>
                <a:srgbClr val="095763"/>
              </a:solidFill>
              <a:latin typeface="SOV_Thanamas" panose="02070506060000020004" pitchFamily="18" charset="-34"/>
              <a:cs typeface="SOV_Thanamas" panose="02070506060000020004" pitchFamily="18" charset="-34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-2609851" y="242703"/>
            <a:ext cx="11734800" cy="6647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b="1" spc="2000" dirty="0">
                <a:solidFill>
                  <a:srgbClr val="F59F26"/>
                </a:solidFill>
              </a:rPr>
              <a:t>TASK </a:t>
            </a:r>
            <a:r>
              <a:rPr lang="en-US" sz="4000" b="1" spc="600" dirty="0">
                <a:solidFill>
                  <a:srgbClr val="F59F26"/>
                </a:solidFill>
              </a:rPr>
              <a:t>in</a:t>
            </a:r>
            <a:r>
              <a:rPr lang="en-US" sz="4800" b="1" spc="2000" dirty="0">
                <a:solidFill>
                  <a:srgbClr val="F59F26"/>
                </a:solidFill>
              </a:rPr>
              <a:t> </a:t>
            </a:r>
            <a:r>
              <a:rPr lang="en-US" b="1" spc="600" dirty="0">
                <a:solidFill>
                  <a:srgbClr val="F59F26"/>
                </a:solidFill>
              </a:rPr>
              <a:t>PLAN</a:t>
            </a:r>
            <a:r>
              <a:rPr lang="en-US" sz="4800" b="1" spc="2000" dirty="0">
                <a:solidFill>
                  <a:srgbClr val="F59F26"/>
                </a:solidFill>
              </a:rPr>
              <a:t> </a:t>
            </a:r>
            <a:endParaRPr lang="en-US" sz="4800" spc="2000" dirty="0">
              <a:solidFill>
                <a:srgbClr val="F59F26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5DB1801-8EB4-4E6A-9693-678C5E25309B}"/>
              </a:ext>
            </a:extLst>
          </p:cNvPr>
          <p:cNvSpPr/>
          <p:nvPr/>
        </p:nvSpPr>
        <p:spPr>
          <a:xfrm>
            <a:off x="1562710" y="2170064"/>
            <a:ext cx="9066580" cy="2690098"/>
          </a:xfrm>
          <a:prstGeom prst="roundRect">
            <a:avLst/>
          </a:prstGeom>
          <a:solidFill>
            <a:srgbClr val="F59F26"/>
          </a:solidFill>
        </p:spPr>
        <p:txBody>
          <a:bodyPr wrap="square">
            <a:spAutoFit/>
          </a:bodyPr>
          <a:lstStyle/>
          <a:p>
            <a:pPr algn="thaiDist"/>
            <a:r>
              <a:rPr lang="th-TH" sz="2000" dirty="0">
                <a:latin typeface="supermarket" panose="02000000000000000000" pitchFamily="2" charset="0"/>
                <a:cs typeface="supermarket" panose="02000000000000000000" pitchFamily="2" charset="0"/>
              </a:rPr>
              <a:t> - สามารถนำไป</a:t>
            </a:r>
            <a:r>
              <a:rPr lang="th-TH" sz="2400" dirty="0">
                <a:solidFill>
                  <a:schemeClr val="bg1"/>
                </a:solidFill>
                <a:latin typeface="supermarket" panose="02000000000000000000" pitchFamily="2" charset="0"/>
                <a:cs typeface="supermarket" panose="02000000000000000000" pitchFamily="2" charset="0"/>
              </a:rPr>
              <a:t>พัฒนา</a:t>
            </a:r>
            <a:r>
              <a:rPr lang="th-TH" sz="2000" dirty="0">
                <a:latin typeface="supermarket" panose="02000000000000000000" pitchFamily="2" charset="0"/>
                <a:cs typeface="supermarket" panose="02000000000000000000" pitchFamily="2" charset="0"/>
              </a:rPr>
              <a:t>เกี่ยวกับ</a:t>
            </a:r>
            <a:r>
              <a:rPr lang="th-TH" sz="2400" dirty="0">
                <a:solidFill>
                  <a:schemeClr val="bg1"/>
                </a:solidFill>
                <a:latin typeface="supermarket" panose="02000000000000000000" pitchFamily="2" charset="0"/>
                <a:cs typeface="supermarket" panose="02000000000000000000" pitchFamily="2" charset="0"/>
              </a:rPr>
              <a:t>เทคโนโลยี </a:t>
            </a:r>
            <a:r>
              <a:rPr lang="en-US" sz="2400" dirty="0">
                <a:solidFill>
                  <a:schemeClr val="bg1"/>
                </a:solidFill>
                <a:latin typeface="supermarket" panose="02000000000000000000" pitchFamily="2" charset="0"/>
                <a:cs typeface="supermarket" panose="02000000000000000000" pitchFamily="2" charset="0"/>
              </a:rPr>
              <a:t>GPS</a:t>
            </a:r>
            <a:r>
              <a:rPr lang="th-TH" sz="2400" dirty="0">
                <a:solidFill>
                  <a:schemeClr val="bg1"/>
                </a:solidFill>
                <a:latin typeface="supermarket" panose="02000000000000000000" pitchFamily="2" charset="0"/>
                <a:cs typeface="supermarket" panose="02000000000000000000" pitchFamily="2" charset="0"/>
              </a:rPr>
              <a:t> </a:t>
            </a:r>
            <a:r>
              <a:rPr lang="th-TH" sz="2000" dirty="0">
                <a:latin typeface="supermarket" panose="02000000000000000000" pitchFamily="2" charset="0"/>
                <a:cs typeface="supermarket" panose="02000000000000000000" pitchFamily="2" charset="0"/>
              </a:rPr>
              <a:t>เพื่อใช้ในการติดตามรถจักรยานยนต์ในตำแหน่งปัจจุบันเพื่อให้เกิดความปลอดภัยมากยิ่งขึ้น</a:t>
            </a:r>
          </a:p>
          <a:p>
            <a:pPr algn="thaiDist"/>
            <a:endParaRPr lang="th-TH" sz="2000" dirty="0">
              <a:latin typeface="supermarket" panose="02000000000000000000" pitchFamily="2" charset="0"/>
              <a:cs typeface="supermarket" panose="02000000000000000000" pitchFamily="2" charset="0"/>
            </a:endParaRPr>
          </a:p>
          <a:p>
            <a:pPr algn="thaiDist"/>
            <a:r>
              <a:rPr lang="th-TH" sz="2000" dirty="0">
                <a:latin typeface="supermarket" panose="02000000000000000000" pitchFamily="2" charset="0"/>
                <a:cs typeface="supermarket" panose="02000000000000000000" pitchFamily="2" charset="0"/>
              </a:rPr>
              <a:t>- พัฒนาความมี</a:t>
            </a:r>
            <a:r>
              <a:rPr lang="th-TH" sz="2400" dirty="0">
                <a:solidFill>
                  <a:schemeClr val="bg1"/>
                </a:solidFill>
                <a:latin typeface="supermarket" panose="02000000000000000000" pitchFamily="2" charset="0"/>
                <a:cs typeface="supermarket" panose="02000000000000000000" pitchFamily="2" charset="0"/>
              </a:rPr>
              <a:t>เสถียรภาพของการระบุตำแหน่งพิกัด</a:t>
            </a:r>
            <a:r>
              <a:rPr lang="th-TH" sz="2000" dirty="0">
                <a:latin typeface="supermarket" panose="02000000000000000000" pitchFamily="2" charset="0"/>
                <a:cs typeface="supermarket" panose="02000000000000000000" pitchFamily="2" charset="0"/>
              </a:rPr>
              <a:t>บนแอพพลิเคชั่นเพื่อให้เกิดความมีประสิทธิภาพมากยิ่งขึ้น</a:t>
            </a:r>
          </a:p>
          <a:p>
            <a:pPr algn="thaiDist"/>
            <a:endParaRPr lang="th-TH" sz="2000" dirty="0">
              <a:latin typeface="supermarket" panose="02000000000000000000" pitchFamily="2" charset="0"/>
              <a:cs typeface="supermarket" panose="02000000000000000000" pitchFamily="2" charset="0"/>
            </a:endParaRPr>
          </a:p>
          <a:p>
            <a:pPr algn="thaiDist"/>
            <a:r>
              <a:rPr lang="th-TH" sz="2000" dirty="0">
                <a:latin typeface="supermarket" panose="02000000000000000000" pitchFamily="2" charset="0"/>
                <a:cs typeface="supermarket" panose="02000000000000000000" pitchFamily="2" charset="0"/>
              </a:rPr>
              <a:t>- สามารถให้</a:t>
            </a:r>
            <a:r>
              <a:rPr lang="th-TH" sz="2400" dirty="0">
                <a:solidFill>
                  <a:schemeClr val="bg1"/>
                </a:solidFill>
                <a:latin typeface="supermarket" panose="02000000000000000000" pitchFamily="2" charset="0"/>
                <a:cs typeface="supermarket" panose="02000000000000000000" pitchFamily="2" charset="0"/>
              </a:rPr>
              <a:t>ผู้อื่นยืมใช้รถจักรยานยนต์</a:t>
            </a:r>
            <a:r>
              <a:rPr lang="th-TH" sz="2000" dirty="0">
                <a:latin typeface="supermarket" panose="02000000000000000000" pitchFamily="2" charset="0"/>
                <a:cs typeface="supermarket" panose="02000000000000000000" pitchFamily="2" charset="0"/>
              </a:rPr>
              <a:t>ได้ผ่านการปลดล็อคผ่านแอพพลิเคชั่นที่ใช้ได้</a:t>
            </a:r>
            <a:r>
              <a:rPr lang="th-TH" sz="2400" dirty="0">
                <a:solidFill>
                  <a:schemeClr val="bg1"/>
                </a:solidFill>
                <a:latin typeface="supermarket" panose="02000000000000000000" pitchFamily="2" charset="0"/>
                <a:cs typeface="supermarket" panose="02000000000000000000" pitchFamily="2" charset="0"/>
              </a:rPr>
              <a:t>เพียงครั้งเดียว</a:t>
            </a:r>
            <a:endParaRPr lang="en-US" sz="2000" dirty="0">
              <a:solidFill>
                <a:schemeClr val="bg1"/>
              </a:solidFill>
              <a:latin typeface="supermarket" panose="02000000000000000000" pitchFamily="2" charset="0"/>
              <a:cs typeface="supermarke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54783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zigZag">
          <a:fgClr>
            <a:schemeClr val="accent3">
              <a:lumMod val="75000"/>
            </a:schemeClr>
          </a:fgClr>
          <a:bgClr>
            <a:schemeClr val="accent3">
              <a:lumMod val="50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FA061601-468D-486D-B8EE-42BD1BE3AD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82278" y="3152001"/>
            <a:ext cx="4227443" cy="553998"/>
          </a:xfrm>
        </p:spPr>
        <p:txBody>
          <a:bodyPr wrap="square" lIns="0" tIns="0" rIns="0" bIns="0" anchor="ctr">
            <a:spAutoFit/>
          </a:bodyPr>
          <a:lstStyle/>
          <a:p>
            <a:r>
              <a:rPr lang="en-US" sz="4000" b="1" spc="600" dirty="0">
                <a:solidFill>
                  <a:srgbClr val="F59F26"/>
                </a:solidFill>
              </a:rPr>
              <a:t>THANK YOU</a:t>
            </a:r>
            <a:endParaRPr lang="en-US" sz="4000" spc="600" dirty="0">
              <a:solidFill>
                <a:srgbClr val="F59F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30381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Project analysis slide 2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0" y="563560"/>
            <a:ext cx="12192000" cy="569387"/>
          </a:xfrm>
          <a:prstGeom prst="rect">
            <a:avLst/>
          </a:prstGeom>
          <a:solidFill>
            <a:srgbClr val="095763"/>
          </a:solidFill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4000" b="1" spc="1000" dirty="0">
              <a:solidFill>
                <a:srgbClr val="095763"/>
              </a:solidFill>
              <a:latin typeface="SOV_Thanamas" panose="02070506060000020004" pitchFamily="18" charset="-34"/>
              <a:cs typeface="SOV_Thanamas" panose="02070506060000020004" pitchFamily="18" charset="-34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D6178536-4D8A-4FF2-BBDC-4B3E7E0FCF2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374729" y="4353079"/>
            <a:ext cx="4398731" cy="814224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b="1" spc="300" dirty="0">
                <a:solidFill>
                  <a:schemeClr val="tx1"/>
                </a:solidFill>
                <a:latin typeface="supermarket" panose="02000000000000000000" pitchFamily="2" charset="0"/>
                <a:cs typeface="supermarket" panose="02000000000000000000" pitchFamily="2" charset="0"/>
              </a:rPr>
              <a:t>ปัญหา</a:t>
            </a:r>
            <a:r>
              <a:rPr lang="th-TH" sz="2000" b="1" spc="300" dirty="0">
                <a:solidFill>
                  <a:srgbClr val="F59F26"/>
                </a:solidFill>
                <a:latin typeface="supermarket" panose="02000000000000000000" pitchFamily="2" charset="0"/>
                <a:cs typeface="supermarket" panose="02000000000000000000" pitchFamily="2" charset="0"/>
              </a:rPr>
              <a:t>ลืมตำแหน่งจอด</a:t>
            </a:r>
            <a:r>
              <a:rPr lang="th-TH" b="1" spc="300" dirty="0">
                <a:solidFill>
                  <a:schemeClr val="tx1"/>
                </a:solidFill>
                <a:latin typeface="supermarket" panose="02000000000000000000" pitchFamily="2" charset="0"/>
                <a:cs typeface="supermarket" panose="02000000000000000000" pitchFamily="2" charset="0"/>
              </a:rPr>
              <a:t>รถจักรยานยนต์</a:t>
            </a:r>
            <a:endParaRPr lang="en-US" b="1" spc="300" dirty="0">
              <a:solidFill>
                <a:schemeClr val="tx1"/>
              </a:solidFill>
              <a:latin typeface="supermarket" panose="02000000000000000000" pitchFamily="2" charset="0"/>
              <a:cs typeface="supermarket" panose="02000000000000000000" pitchFamily="2" charset="0"/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94A75A79-A67A-4A23-8588-7FC5EB9A518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383082" y="3428640"/>
            <a:ext cx="5275596" cy="668154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b="1" spc="300" dirty="0">
                <a:solidFill>
                  <a:schemeClr val="tx1"/>
                </a:solidFill>
                <a:latin typeface="supermarket" panose="02000000000000000000" pitchFamily="2" charset="0"/>
                <a:cs typeface="supermarket" panose="02000000000000000000" pitchFamily="2" charset="0"/>
              </a:rPr>
              <a:t>ปัญหา</a:t>
            </a:r>
            <a:r>
              <a:rPr lang="th-TH" sz="2000" b="1" spc="300" dirty="0">
                <a:solidFill>
                  <a:srgbClr val="F59F26"/>
                </a:solidFill>
                <a:latin typeface="supermarket" panose="02000000000000000000" pitchFamily="2" charset="0"/>
                <a:cs typeface="supermarket" panose="02000000000000000000" pitchFamily="2" charset="0"/>
              </a:rPr>
              <a:t>ลืมกุญแจหรือทำกุญแจหายขณะเดินทาง</a:t>
            </a:r>
            <a:endParaRPr lang="en-US" b="1" spc="300" dirty="0">
              <a:solidFill>
                <a:schemeClr val="tx1"/>
              </a:solidFill>
              <a:latin typeface="supermarket" panose="02000000000000000000" pitchFamily="2" charset="0"/>
              <a:cs typeface="supermarket" panose="02000000000000000000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3927138-3177-4F30-BCD2-22D8A317E226}"/>
              </a:ext>
            </a:extLst>
          </p:cNvPr>
          <p:cNvSpPr/>
          <p:nvPr/>
        </p:nvSpPr>
        <p:spPr>
          <a:xfrm>
            <a:off x="144543" y="148061"/>
            <a:ext cx="470353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4800" b="1" spc="2000" dirty="0">
                <a:solidFill>
                  <a:srgbClr val="F59F26"/>
                </a:solidFill>
                <a:latin typeface="Century Gothic"/>
                <a:cs typeface="SOV_Thanamas" panose="02070506060000020004" pitchFamily="18" charset="-34"/>
              </a:rPr>
              <a:t>PROBLEM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71BB375D-5EE6-4428-9817-2C7DB6B9433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337421" y="1960188"/>
            <a:ext cx="4247831" cy="1212167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b="1" spc="300" dirty="0">
                <a:solidFill>
                  <a:schemeClr val="tx1"/>
                </a:solidFill>
                <a:latin typeface="supermarket" panose="02000000000000000000" pitchFamily="2" charset="0"/>
                <a:cs typeface="supermarket" panose="02000000000000000000" pitchFamily="2" charset="0"/>
              </a:rPr>
              <a:t>ปัญหา</a:t>
            </a:r>
            <a:r>
              <a:rPr lang="th-TH" sz="2000" b="1" spc="300" dirty="0">
                <a:solidFill>
                  <a:srgbClr val="F59F26"/>
                </a:solidFill>
                <a:latin typeface="supermarket" panose="02000000000000000000" pitchFamily="2" charset="0"/>
                <a:cs typeface="supermarket" panose="02000000000000000000" pitchFamily="2" charset="0"/>
              </a:rPr>
              <a:t>โจรกรรม</a:t>
            </a:r>
            <a:r>
              <a:rPr lang="th-TH" b="1" spc="300" dirty="0">
                <a:solidFill>
                  <a:schemeClr val="tx1"/>
                </a:solidFill>
                <a:latin typeface="supermarket" panose="02000000000000000000" pitchFamily="2" charset="0"/>
                <a:cs typeface="supermarket" panose="02000000000000000000" pitchFamily="2" charset="0"/>
              </a:rPr>
              <a:t>รถจักรยานยนต์</a:t>
            </a:r>
          </a:p>
          <a:p>
            <a:pPr algn="ctr"/>
            <a:r>
              <a:rPr lang="th-TH" sz="1600" spc="300" dirty="0">
                <a:solidFill>
                  <a:schemeClr val="tx1"/>
                </a:solidFill>
                <a:latin typeface="supermarket" panose="02000000000000000000" pitchFamily="2" charset="0"/>
                <a:cs typeface="supermarket" panose="02000000000000000000" pitchFamily="2" charset="0"/>
              </a:rPr>
              <a:t>จากสถิติที่อ้างอิงจาก </a:t>
            </a:r>
            <a:r>
              <a:rPr lang="th-TH" sz="1600" spc="300" dirty="0" err="1">
                <a:solidFill>
                  <a:schemeClr val="tx1"/>
                </a:solidFill>
                <a:latin typeface="supermarket" panose="02000000000000000000" pitchFamily="2" charset="0"/>
                <a:cs typeface="supermarket" panose="02000000000000000000" pitchFamily="2" charset="0"/>
              </a:rPr>
              <a:t>จส</a:t>
            </a:r>
            <a:r>
              <a:rPr lang="th-TH" sz="1600" spc="300" dirty="0">
                <a:solidFill>
                  <a:schemeClr val="tx1"/>
                </a:solidFill>
                <a:latin typeface="supermarket" panose="02000000000000000000" pitchFamily="2" charset="0"/>
                <a:cs typeface="supermarket" panose="02000000000000000000" pitchFamily="2" charset="0"/>
              </a:rPr>
              <a:t>.100 พบว่ามีรถจักรยานยนต์สูญหาย 12 คัน</a:t>
            </a:r>
            <a:endParaRPr lang="en-US" sz="1600" spc="300" dirty="0">
              <a:solidFill>
                <a:schemeClr val="tx1"/>
              </a:solidFill>
              <a:latin typeface="supermarket" panose="02000000000000000000" pitchFamily="2" charset="0"/>
              <a:cs typeface="supermarket" panose="02000000000000000000" pitchFamily="2" charset="0"/>
            </a:endParaRPr>
          </a:p>
        </p:txBody>
      </p:sp>
      <p:pic>
        <p:nvPicPr>
          <p:cNvPr id="9" name="Reallock Rotating Disk Cylinder has much higher security mechanism">
            <a:hlinkClick r:id="" action="ppaction://media"/>
            <a:extLst>
              <a:ext uri="{FF2B5EF4-FFF2-40B4-BE49-F238E27FC236}">
                <a16:creationId xmlns:a16="http://schemas.microsoft.com/office/drawing/2014/main" id="{8885C656-D033-4816-8481-51E3A7C3AD0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 rot="5400000">
            <a:off x="5857124" y="2041783"/>
            <a:ext cx="3213650" cy="241023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CC6DFA2-3C15-4C61-BA95-6F3AD4ACC4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69220" y="2348727"/>
            <a:ext cx="2381889" cy="248050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DB1F9B6-2239-48F1-89C2-E1641DDC0CFA}"/>
              </a:ext>
            </a:extLst>
          </p:cNvPr>
          <p:cNvSpPr txBox="1"/>
          <p:nvPr/>
        </p:nvSpPr>
        <p:spPr>
          <a:xfrm>
            <a:off x="0" y="6486103"/>
            <a:ext cx="12192000" cy="369332"/>
          </a:xfrm>
          <a:prstGeom prst="rect">
            <a:avLst/>
          </a:prstGeom>
          <a:solidFill>
            <a:srgbClr val="F59F26"/>
          </a:solidFill>
        </p:spPr>
        <p:txBody>
          <a:bodyPr wrap="square" rtlCol="0">
            <a:spAutoFit/>
          </a:bodyPr>
          <a:lstStyle/>
          <a:p>
            <a:r>
              <a:rPr lang="th-TH" dirty="0">
                <a:solidFill>
                  <a:schemeClr val="bg1"/>
                </a:solidFill>
                <a:latin typeface="supermarket" panose="02000000000000000000" pitchFamily="2" charset="0"/>
                <a:cs typeface="supermarket" panose="02000000000000000000" pitchFamily="2" charset="0"/>
              </a:rPr>
              <a:t>		      		</a:t>
            </a:r>
            <a:r>
              <a:rPr lang="th-TH" b="1" dirty="0">
                <a:solidFill>
                  <a:schemeClr val="bg1"/>
                </a:solidFill>
                <a:latin typeface="supermarket" panose="02000000000000000000" pitchFamily="2" charset="0"/>
                <a:cs typeface="supermarket" panose="02000000000000000000" pitchFamily="2" charset="0"/>
              </a:rPr>
              <a:t>จาก สถิติ</a:t>
            </a:r>
            <a:r>
              <a:rPr lang="th-TH" b="1" dirty="0">
                <a:solidFill>
                  <a:schemeClr val="bg1">
                    <a:lumMod val="95000"/>
                  </a:schemeClr>
                </a:solidFill>
                <a:latin typeface="supermarket" panose="02000000000000000000" pitchFamily="2" charset="0"/>
                <a:cs typeface="supermarket" panose="02000000000000000000" pitchFamily="2" charset="0"/>
              </a:rPr>
              <a:t>เดือนเมษายน ปี 2563</a:t>
            </a:r>
            <a:r>
              <a:rPr lang="th-TH" b="1" dirty="0">
                <a:solidFill>
                  <a:schemeClr val="bg1"/>
                </a:solidFill>
                <a:latin typeface="supermarket" panose="02000000000000000000" pitchFamily="2" charset="0"/>
                <a:cs typeface="supermarket" panose="02000000000000000000" pitchFamily="2" charset="0"/>
              </a:rPr>
              <a:t>  </a:t>
            </a:r>
            <a:r>
              <a:rPr lang="th-TH" dirty="0">
                <a:solidFill>
                  <a:schemeClr val="bg1">
                    <a:lumMod val="95000"/>
                  </a:schemeClr>
                </a:solidFill>
                <a:latin typeface="supermarket" panose="02000000000000000000" pitchFamily="2" charset="0"/>
                <a:cs typeface="supermarket" panose="02000000000000000000" pitchFamily="2" charset="0"/>
              </a:rPr>
              <a:t>อ้างอิงจาก 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supermarket" panose="02000000000000000000" pitchFamily="2" charset="0"/>
                <a:cs typeface="supermarket" panose="02000000000000000000" pitchFamily="2" charset="0"/>
              </a:rPr>
              <a:t>:https://www.js100.com/en/site/lost_found/view/86929</a:t>
            </a:r>
          </a:p>
        </p:txBody>
      </p:sp>
    </p:spTree>
    <p:extLst>
      <p:ext uri="{BB962C8B-B14F-4D97-AF65-F5344CB8AC3E}">
        <p14:creationId xmlns:p14="http://schemas.microsoft.com/office/powerpoint/2010/main" val="3299715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47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12" repeatCount="indefinite" fill="remove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 hidden="1">
            <a:extLst>
              <a:ext uri="{FF2B5EF4-FFF2-40B4-BE49-F238E27FC236}">
                <a16:creationId xmlns:a16="http://schemas.microsoft.com/office/drawing/2014/main" id="{9FDB6406-0CDB-4213-A1B6-DE47D953FED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Project analysis slide 3</a:t>
            </a:r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DB0B6039-AC39-46FD-908D-ACC86412C7BA}"/>
              </a:ext>
            </a:extLst>
          </p:cNvPr>
          <p:cNvSpPr txBox="1">
            <a:spLocks/>
          </p:cNvSpPr>
          <p:nvPr/>
        </p:nvSpPr>
        <p:spPr>
          <a:xfrm>
            <a:off x="-1" y="557474"/>
            <a:ext cx="12192000" cy="569387"/>
          </a:xfrm>
          <a:prstGeom prst="rect">
            <a:avLst/>
          </a:prstGeom>
          <a:solidFill>
            <a:srgbClr val="095763"/>
          </a:solidFill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4000" b="1" spc="1000" dirty="0">
              <a:solidFill>
                <a:schemeClr val="bg1"/>
              </a:solidFill>
              <a:latin typeface="SOV_Thanamas" panose="02070506060000020004" pitchFamily="18" charset="-34"/>
              <a:cs typeface="SOV_Thanamas" panose="02070506060000020004" pitchFamily="18" charset="-34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67717" y="262157"/>
            <a:ext cx="5034773" cy="105259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b="1" spc="2000" dirty="0">
                <a:solidFill>
                  <a:srgbClr val="F59F26"/>
                </a:solidFill>
              </a:rPr>
              <a:t>SOLUTION</a:t>
            </a:r>
            <a:r>
              <a:rPr lang="en-US" sz="2800" dirty="0">
                <a:solidFill>
                  <a:schemeClr val="accent4">
                    <a:lumMod val="75000"/>
                  </a:schemeClr>
                </a:solidFill>
              </a:rPr>
              <a:t/>
            </a:r>
            <a:br>
              <a:rPr lang="en-US" sz="2800" dirty="0">
                <a:solidFill>
                  <a:schemeClr val="accent4">
                    <a:lumMod val="75000"/>
                  </a:schemeClr>
                </a:solidFill>
              </a:rPr>
            </a:br>
            <a:endParaRPr lang="en-US" sz="280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1620B7E-C2EA-4F67-982B-629FD996DF54}"/>
              </a:ext>
            </a:extLst>
          </p:cNvPr>
          <p:cNvSpPr txBox="1"/>
          <p:nvPr/>
        </p:nvSpPr>
        <p:spPr>
          <a:xfrm>
            <a:off x="3632407" y="1605193"/>
            <a:ext cx="41734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400" dirty="0">
                <a:latin typeface="supermarket" panose="02000000000000000000" pitchFamily="2" charset="0"/>
                <a:cs typeface="supermarket" panose="02000000000000000000" pitchFamily="2" charset="0"/>
              </a:rPr>
              <a:t>ใช้วิธีการนำโทรศัพท์มาใช้ในการปลดล็อค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EC32509-182A-4EEC-8FC3-5AC737937F16}"/>
              </a:ext>
            </a:extLst>
          </p:cNvPr>
          <p:cNvSpPr/>
          <p:nvPr/>
        </p:nvSpPr>
        <p:spPr>
          <a:xfrm>
            <a:off x="3626410" y="2353730"/>
            <a:ext cx="54569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th-TH" sz="2400" dirty="0">
                <a:solidFill>
                  <a:srgbClr val="000000"/>
                </a:solidFill>
                <a:latin typeface="supermarket" panose="02000000000000000000" pitchFamily="2" charset="0"/>
                <a:cs typeface="supermarket" panose="02000000000000000000" pitchFamily="2" charset="0"/>
              </a:rPr>
              <a:t>ใช้เทคโนโลยี </a:t>
            </a:r>
            <a:r>
              <a:rPr lang="en-US" sz="2400" dirty="0">
                <a:solidFill>
                  <a:srgbClr val="000000"/>
                </a:solidFill>
                <a:latin typeface="supermarket" panose="02000000000000000000" pitchFamily="2" charset="0"/>
                <a:cs typeface="supermarket" panose="02000000000000000000" pitchFamily="2" charset="0"/>
              </a:rPr>
              <a:t>GPS </a:t>
            </a:r>
            <a:r>
              <a:rPr lang="th-TH" sz="2400" dirty="0">
                <a:solidFill>
                  <a:srgbClr val="000000"/>
                </a:solidFill>
                <a:latin typeface="supermarket" panose="02000000000000000000" pitchFamily="2" charset="0"/>
                <a:cs typeface="supermarket" panose="02000000000000000000" pitchFamily="2" charset="0"/>
              </a:rPr>
              <a:t>เข้ามาช่วยในการบันทึกตำแหน่งพิกัด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9C6D6EF-6141-4ABD-8893-8E96B4F86B04}"/>
              </a:ext>
            </a:extLst>
          </p:cNvPr>
          <p:cNvSpPr/>
          <p:nvPr/>
        </p:nvSpPr>
        <p:spPr>
          <a:xfrm>
            <a:off x="3626410" y="3093672"/>
            <a:ext cx="326884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th-TH" sz="2400" dirty="0">
                <a:solidFill>
                  <a:srgbClr val="000000"/>
                </a:solidFill>
                <a:latin typeface="supermarket" panose="02000000000000000000" pitchFamily="2" charset="0"/>
                <a:cs typeface="supermarket" panose="02000000000000000000" pitchFamily="2" charset="0"/>
              </a:rPr>
              <a:t>ใช้อุปกรณ์ล็อคทำงานด้วยไฟฟ้า</a:t>
            </a:r>
          </a:p>
        </p:txBody>
      </p:sp>
      <p:pic>
        <p:nvPicPr>
          <p:cNvPr id="5122" name="Picture 2" descr="ไอคอน GPS, ไอคอน gps png | PNGEgg">
            <a:extLst>
              <a:ext uri="{FF2B5EF4-FFF2-40B4-BE49-F238E27FC236}">
                <a16:creationId xmlns:a16="http://schemas.microsoft.com/office/drawing/2014/main" id="{7F2FB2B3-A514-4200-B5FD-FA63EC5109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27224">
            <a:off x="2505904" y="2711440"/>
            <a:ext cx="769814" cy="769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37F063A-91D4-4B94-B6A6-3259E9BB437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00" b="96900" l="2700" r="995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061367">
            <a:off x="9559660" y="4437588"/>
            <a:ext cx="2881586" cy="288158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99D4211-3047-4E2B-A0CE-84C1354443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9843418">
            <a:off x="7820521" y="2144725"/>
            <a:ext cx="2993832" cy="3194124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939926E-8DED-4E4D-AC53-80FB8B3A20A6}"/>
              </a:ext>
            </a:extLst>
          </p:cNvPr>
          <p:cNvCxnSpPr>
            <a:cxnSpLocks/>
          </p:cNvCxnSpPr>
          <p:nvPr/>
        </p:nvCxnSpPr>
        <p:spPr>
          <a:xfrm>
            <a:off x="9833311" y="4310871"/>
            <a:ext cx="447431" cy="577087"/>
          </a:xfrm>
          <a:prstGeom prst="line">
            <a:avLst/>
          </a:prstGeom>
          <a:ln w="7620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7093376-24F5-40A9-9AB4-FA9925035C4B}"/>
              </a:ext>
            </a:extLst>
          </p:cNvPr>
          <p:cNvGrpSpPr/>
          <p:nvPr/>
        </p:nvGrpSpPr>
        <p:grpSpPr>
          <a:xfrm>
            <a:off x="810320" y="3180073"/>
            <a:ext cx="1735696" cy="3415770"/>
            <a:chOff x="7794165" y="1887165"/>
            <a:chExt cx="2159999" cy="4492797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CE6DBE0B-3899-4F22-B403-D7CF0BDB4A4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794165" y="1887165"/>
              <a:ext cx="2159999" cy="4492797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93DA2957-9D6C-4DB9-8FCA-1D4A0ECC81F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914122" y="2418687"/>
              <a:ext cx="1944253" cy="3458238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549028D-BFB1-491D-8205-B5409D77E8AF}"/>
              </a:ext>
            </a:extLst>
          </p:cNvPr>
          <p:cNvGrpSpPr/>
          <p:nvPr/>
        </p:nvGrpSpPr>
        <p:grpSpPr>
          <a:xfrm rot="21050026">
            <a:off x="1734755" y="3478460"/>
            <a:ext cx="1815307" cy="3353239"/>
            <a:chOff x="2317196" y="1846007"/>
            <a:chExt cx="1539688" cy="2880000"/>
          </a:xfrm>
        </p:grpSpPr>
        <p:pic>
          <p:nvPicPr>
            <p:cNvPr id="20" name="Picture 2" descr="Galaxy A51lA71lA50slA30slA80lA70 ตอบโจทย์ทุกการใช้งาน | Samsung Thailand">
              <a:extLst>
                <a:ext uri="{FF2B5EF4-FFF2-40B4-BE49-F238E27FC236}">
                  <a16:creationId xmlns:a16="http://schemas.microsoft.com/office/drawing/2014/main" id="{5A212E1E-35E3-4605-9734-0BC012F3B3A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544" r="22995"/>
            <a:stretch/>
          </p:blipFill>
          <p:spPr bwMode="auto">
            <a:xfrm>
              <a:off x="2317196" y="1846007"/>
              <a:ext cx="1539688" cy="28800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F9C994D-7AAA-4042-8496-9C69C42543A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525939" y="2144772"/>
              <a:ext cx="1101515" cy="225640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225691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ED2F5393-91A3-4102-A584-E902285C507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Project analysis slide 4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D4EC02E4-F054-4111-9038-AE0BDA4C8060}"/>
              </a:ext>
            </a:extLst>
          </p:cNvPr>
          <p:cNvSpPr/>
          <p:nvPr/>
        </p:nvSpPr>
        <p:spPr>
          <a:xfrm>
            <a:off x="1694225" y="4149992"/>
            <a:ext cx="1371600" cy="49244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Customer Objectives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9771041D-83B6-4693-BC25-25AABB3CE3BF}"/>
              </a:ext>
            </a:extLst>
          </p:cNvPr>
          <p:cNvSpPr/>
          <p:nvPr/>
        </p:nvSpPr>
        <p:spPr>
          <a:xfrm>
            <a:off x="4080237" y="3007481"/>
            <a:ext cx="1371600" cy="49244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Project Objectives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9F6EE26A-3174-49AD-900E-08C045755F3C}"/>
              </a:ext>
            </a:extLst>
          </p:cNvPr>
          <p:cNvSpPr/>
          <p:nvPr/>
        </p:nvSpPr>
        <p:spPr>
          <a:xfrm>
            <a:off x="6607968" y="3476343"/>
            <a:ext cx="1371600" cy="49244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Implementation Plan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3B69453F-B845-4467-8C29-7A6677641EC0}"/>
              </a:ext>
            </a:extLst>
          </p:cNvPr>
          <p:cNvSpPr/>
          <p:nvPr/>
        </p:nvSpPr>
        <p:spPr>
          <a:xfrm>
            <a:off x="8989218" y="3599454"/>
            <a:ext cx="1371600" cy="246221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Schedules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C7CFAFBF-6B2A-49A8-ADCE-FD94A08C87B3}"/>
              </a:ext>
            </a:extLst>
          </p:cNvPr>
          <p:cNvSpPr/>
          <p:nvPr/>
        </p:nvSpPr>
        <p:spPr>
          <a:xfrm>
            <a:off x="8989218" y="1778472"/>
            <a:ext cx="1371600" cy="246221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Tasks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6B499F5E-706B-4272-818B-C87149038662}"/>
              </a:ext>
            </a:extLst>
          </p:cNvPr>
          <p:cNvSpPr/>
          <p:nvPr/>
        </p:nvSpPr>
        <p:spPr>
          <a:xfrm>
            <a:off x="8989218" y="5420435"/>
            <a:ext cx="1371600" cy="246221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Resources</a:t>
            </a:r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0744762C-D983-488D-A68F-BA11EF67FF3C}"/>
              </a:ext>
            </a:extLst>
          </p:cNvPr>
          <p:cNvSpPr txBox="1">
            <a:spLocks/>
          </p:cNvSpPr>
          <p:nvPr/>
        </p:nvSpPr>
        <p:spPr>
          <a:xfrm>
            <a:off x="0" y="543495"/>
            <a:ext cx="12192000" cy="569387"/>
          </a:xfrm>
          <a:prstGeom prst="rect">
            <a:avLst/>
          </a:prstGeom>
          <a:solidFill>
            <a:srgbClr val="095763"/>
          </a:solidFill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4000" b="1" spc="1000" dirty="0">
              <a:solidFill>
                <a:srgbClr val="095763"/>
              </a:solidFill>
              <a:latin typeface="SOV_Thanamas" panose="02070506060000020004" pitchFamily="18" charset="-34"/>
              <a:cs typeface="SOV_Thanamas" panose="02070506060000020004" pitchFamily="18" charset="-34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0" y="224071"/>
            <a:ext cx="5157182" cy="105259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b="1" spc="2000" dirty="0">
                <a:solidFill>
                  <a:srgbClr val="F59F26"/>
                </a:solidFill>
              </a:rPr>
              <a:t>PRODUCT</a:t>
            </a: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/>
            </a:r>
            <a:b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DCCCB94-1339-42B5-9B6C-8F32F51E98AD}"/>
              </a:ext>
            </a:extLst>
          </p:cNvPr>
          <p:cNvSpPr txBox="1"/>
          <p:nvPr/>
        </p:nvSpPr>
        <p:spPr>
          <a:xfrm>
            <a:off x="618800" y="1170901"/>
            <a:ext cx="6994222" cy="5847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th-TH" sz="2800" dirty="0">
                <a:solidFill>
                  <a:schemeClr val="tx1"/>
                </a:solidFill>
                <a:latin typeface="supermarket" panose="02000000000000000000" pitchFamily="2" charset="0"/>
                <a:cs typeface="supermarket" panose="02000000000000000000" pitchFamily="2" charset="0"/>
              </a:rPr>
              <a:t>ประกอบด้วย </a:t>
            </a:r>
            <a:r>
              <a:rPr lang="th-TH" sz="2400" dirty="0">
                <a:solidFill>
                  <a:schemeClr val="tx1"/>
                </a:solidFill>
                <a:latin typeface="supermarket" panose="02000000000000000000" pitchFamily="2" charset="0"/>
                <a:cs typeface="supermarket" panose="02000000000000000000" pitchFamily="2" charset="0"/>
              </a:rPr>
              <a:t>ส่วนของ</a:t>
            </a:r>
            <a:r>
              <a:rPr lang="th-TH" sz="3200" dirty="0">
                <a:solidFill>
                  <a:srgbClr val="F59F26"/>
                </a:solidFill>
                <a:latin typeface="supermarket" panose="02000000000000000000" pitchFamily="2" charset="0"/>
                <a:cs typeface="supermarket" panose="02000000000000000000" pitchFamily="2" charset="0"/>
              </a:rPr>
              <a:t>กล่องวงจรควบคุม</a:t>
            </a:r>
            <a:r>
              <a:rPr lang="th-TH" sz="2400" dirty="0">
                <a:solidFill>
                  <a:schemeClr val="tx1"/>
                </a:solidFill>
                <a:latin typeface="supermarket" panose="02000000000000000000" pitchFamily="2" charset="0"/>
                <a:cs typeface="supermarket" panose="02000000000000000000" pitchFamily="2" charset="0"/>
              </a:rPr>
              <a:t>และ</a:t>
            </a:r>
            <a:r>
              <a:rPr lang="th-TH" sz="3200" dirty="0">
                <a:solidFill>
                  <a:srgbClr val="095763"/>
                </a:solidFill>
                <a:latin typeface="supermarket" panose="02000000000000000000" pitchFamily="2" charset="0"/>
                <a:cs typeface="supermarket" panose="02000000000000000000" pitchFamily="2" charset="0"/>
              </a:rPr>
              <a:t>แอพพลิเคชั่น</a:t>
            </a:r>
            <a:endParaRPr lang="th-TH" sz="2400" dirty="0">
              <a:solidFill>
                <a:srgbClr val="095763"/>
              </a:solidFill>
              <a:latin typeface="supermarket" panose="02000000000000000000" pitchFamily="2" charset="0"/>
              <a:cs typeface="supermarket" panose="02000000000000000000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8148B8-BFF7-4AE1-82A1-1AE524838A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908" y="1734800"/>
            <a:ext cx="3184939" cy="381522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120F390-9F27-45A3-A067-C0CD68DF663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28" b="98195" l="9946" r="89986">
                        <a14:foregroundMark x1="47767" y1="31498" x2="50203" y2="31859"/>
                        <a14:foregroundMark x1="49932" y1="30505" x2="52571" y2="30686"/>
                        <a14:foregroundMark x1="47497" y1="29332" x2="53112" y2="29964"/>
                        <a14:backgroundMark x1="46008" y1="87906" x2="54871" y2="84838"/>
                        <a14:backgroundMark x1="46617" y1="73466" x2="47497" y2="78881"/>
                        <a14:backgroundMark x1="68336" y1="77888" x2="71989" y2="78069"/>
                        <a14:backgroundMark x1="52571" y1="53339" x2="52977" y2="57040"/>
                      </a14:backgroundRemoval>
                    </a14:imgEffect>
                  </a14:imgLayer>
                </a14:imgProps>
              </a:ext>
            </a:extLst>
          </a:blip>
          <a:srcRect l="16048" t="21602" r="20339"/>
          <a:stretch/>
        </p:blipFill>
        <p:spPr>
          <a:xfrm>
            <a:off x="7613022" y="3722564"/>
            <a:ext cx="4530762" cy="418597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77F5699-EC0F-4097-AA4B-0B895DEC6A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8647799">
            <a:off x="5497040" y="1381703"/>
            <a:ext cx="3243706" cy="3960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437681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 hidden="1">
            <a:extLst>
              <a:ext uri="{FF2B5EF4-FFF2-40B4-BE49-F238E27FC236}">
                <a16:creationId xmlns:a16="http://schemas.microsoft.com/office/drawing/2014/main" id="{2AC0C949-7A02-4C95-8017-D82E7E71C4F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Project analysis slide 5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6E8FB23-D8AC-4217-8CEC-D711EF7A8E37}"/>
              </a:ext>
            </a:extLst>
          </p:cNvPr>
          <p:cNvSpPr txBox="1">
            <a:spLocks/>
          </p:cNvSpPr>
          <p:nvPr/>
        </p:nvSpPr>
        <p:spPr>
          <a:xfrm>
            <a:off x="0" y="563560"/>
            <a:ext cx="12192000" cy="569387"/>
          </a:xfrm>
          <a:prstGeom prst="rect">
            <a:avLst/>
          </a:prstGeom>
          <a:solidFill>
            <a:srgbClr val="095763"/>
          </a:solidFill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4000" b="1" spc="1000" dirty="0">
              <a:solidFill>
                <a:srgbClr val="095763"/>
              </a:solidFill>
              <a:latin typeface="SOV_Thanamas" panose="02070506060000020004" pitchFamily="18" charset="-34"/>
              <a:cs typeface="SOV_Thanamas" panose="02070506060000020004" pitchFamily="18" charset="-34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-2449822" y="332150"/>
            <a:ext cx="11734800" cy="94179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spc="2000" dirty="0">
                <a:solidFill>
                  <a:srgbClr val="F59F26"/>
                </a:solidFill>
              </a:rPr>
              <a:t>COMPETITION</a:t>
            </a: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/>
            </a:r>
            <a:b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09D537B-F685-4DA3-99FC-62E061C018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8802" y="1678547"/>
            <a:ext cx="3327653" cy="213674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10CCE61-C222-4E2D-8009-568AE374BC4D}"/>
              </a:ext>
            </a:extLst>
          </p:cNvPr>
          <p:cNvSpPr txBox="1"/>
          <p:nvPr/>
        </p:nvSpPr>
        <p:spPr>
          <a:xfrm>
            <a:off x="5205510" y="1513567"/>
            <a:ext cx="685396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000" b="1" spc="300" dirty="0">
                <a:latin typeface="supermarket" panose="02000000000000000000" pitchFamily="2" charset="0"/>
                <a:cs typeface="supermarket" panose="02000000000000000000" pitchFamily="2" charset="0"/>
              </a:rPr>
              <a:t>คุณสมบัติ</a:t>
            </a:r>
            <a:endParaRPr lang="en-US" sz="2000" b="1" spc="300" dirty="0">
              <a:latin typeface="supermarket" panose="02000000000000000000" pitchFamily="2" charset="0"/>
              <a:cs typeface="supermarket" panose="02000000000000000000" pitchFamily="2" charset="0"/>
            </a:endParaRPr>
          </a:p>
          <a:p>
            <a:r>
              <a:rPr lang="en-US" sz="2000" dirty="0">
                <a:solidFill>
                  <a:srgbClr val="F59F26"/>
                </a:solidFill>
                <a:latin typeface="supermarket" panose="02000000000000000000" pitchFamily="2" charset="0"/>
                <a:cs typeface="supermarket" panose="02000000000000000000" pitchFamily="2" charset="0"/>
              </a:rPr>
              <a:t>Bluetooth</a:t>
            </a:r>
            <a:r>
              <a:rPr lang="en-US" sz="2000" dirty="0">
                <a:latin typeface="supermarket" panose="02000000000000000000" pitchFamily="2" charset="0"/>
                <a:cs typeface="supermarket" panose="02000000000000000000" pitchFamily="2" charset="0"/>
              </a:rPr>
              <a:t> </a:t>
            </a:r>
            <a:r>
              <a:rPr lang="th-TH" sz="2000" dirty="0">
                <a:latin typeface="supermarket" panose="02000000000000000000" pitchFamily="2" charset="0"/>
                <a:cs typeface="supermarket" panose="02000000000000000000" pitchFamily="2" charset="0"/>
              </a:rPr>
              <a:t>	 </a:t>
            </a:r>
            <a:r>
              <a:rPr lang="th-TH" sz="2000" spc="300" dirty="0">
                <a:latin typeface="supermarket" panose="02000000000000000000" pitchFamily="2" charset="0"/>
                <a:cs typeface="supermarket" panose="02000000000000000000" pitchFamily="2" charset="0"/>
              </a:rPr>
              <a:t>เชื่อมต่อด้วยบลูทูธ</a:t>
            </a:r>
          </a:p>
          <a:p>
            <a:r>
              <a:rPr lang="en-US" sz="2000" dirty="0">
                <a:solidFill>
                  <a:srgbClr val="095763"/>
                </a:solidFill>
                <a:latin typeface="supermarket" panose="02000000000000000000" pitchFamily="2" charset="0"/>
                <a:cs typeface="supermarket" panose="02000000000000000000" pitchFamily="2" charset="0"/>
              </a:rPr>
              <a:t>Lock &amp; Unlock </a:t>
            </a:r>
            <a:r>
              <a:rPr lang="th-TH" sz="2000" dirty="0">
                <a:solidFill>
                  <a:srgbClr val="095763"/>
                </a:solidFill>
                <a:latin typeface="supermarket" panose="02000000000000000000" pitchFamily="2" charset="0"/>
                <a:cs typeface="supermarket" panose="02000000000000000000" pitchFamily="2" charset="0"/>
              </a:rPr>
              <a:t>	</a:t>
            </a:r>
            <a:r>
              <a:rPr lang="th-TH" sz="2000" spc="300" dirty="0">
                <a:latin typeface="supermarket" panose="02000000000000000000" pitchFamily="2" charset="0"/>
                <a:cs typeface="supermarket" panose="02000000000000000000" pitchFamily="2" charset="0"/>
              </a:rPr>
              <a:t>ล็อคและปลดล็อคด้วยโทรศัพท์มือถือ</a:t>
            </a:r>
          </a:p>
          <a:p>
            <a:r>
              <a:rPr lang="en-US" sz="2000" dirty="0">
                <a:solidFill>
                  <a:srgbClr val="F59F26"/>
                </a:solidFill>
                <a:latin typeface="supermarket" panose="02000000000000000000" pitchFamily="2" charset="0"/>
                <a:cs typeface="supermarket" panose="02000000000000000000" pitchFamily="2" charset="0"/>
              </a:rPr>
              <a:t>Auto Lock </a:t>
            </a:r>
            <a:r>
              <a:rPr lang="th-TH" sz="2000" dirty="0">
                <a:solidFill>
                  <a:srgbClr val="F59F26"/>
                </a:solidFill>
                <a:latin typeface="supermarket" panose="02000000000000000000" pitchFamily="2" charset="0"/>
                <a:cs typeface="supermarket" panose="02000000000000000000" pitchFamily="2" charset="0"/>
              </a:rPr>
              <a:t>	</a:t>
            </a:r>
            <a:r>
              <a:rPr lang="th-TH" sz="2000" spc="300" dirty="0" err="1">
                <a:latin typeface="supermarket" panose="02000000000000000000" pitchFamily="2" charset="0"/>
                <a:cs typeface="supermarket" panose="02000000000000000000" pitchFamily="2" charset="0"/>
              </a:rPr>
              <a:t>ฟั</a:t>
            </a:r>
            <a:r>
              <a:rPr lang="th-TH" sz="2000" spc="300" dirty="0">
                <a:latin typeface="supermarket" panose="02000000000000000000" pitchFamily="2" charset="0"/>
                <a:cs typeface="supermarket" panose="02000000000000000000" pitchFamily="2" charset="0"/>
              </a:rPr>
              <a:t>งก</a:t>
            </a:r>
            <a:r>
              <a:rPr lang="th-TH" sz="2000" spc="300" dirty="0" err="1">
                <a:latin typeface="supermarket" panose="02000000000000000000" pitchFamily="2" charset="0"/>
                <a:cs typeface="supermarket" panose="02000000000000000000" pitchFamily="2" charset="0"/>
              </a:rPr>
              <a:t>์ชั่น</a:t>
            </a:r>
            <a:r>
              <a:rPr lang="th-TH" sz="2000" spc="300" dirty="0">
                <a:latin typeface="supermarket" panose="02000000000000000000" pitchFamily="2" charset="0"/>
                <a:cs typeface="supermarket" panose="02000000000000000000" pitchFamily="2" charset="0"/>
              </a:rPr>
              <a:t>ล็อคอัตโนมัติเมื่อดับเครื่อง</a:t>
            </a:r>
          </a:p>
          <a:p>
            <a:r>
              <a:rPr lang="en-US" sz="2000" dirty="0">
                <a:solidFill>
                  <a:srgbClr val="095763"/>
                </a:solidFill>
                <a:latin typeface="supermarket" panose="02000000000000000000" pitchFamily="2" charset="0"/>
                <a:cs typeface="supermarket" panose="02000000000000000000" pitchFamily="2" charset="0"/>
              </a:rPr>
              <a:t>Add Family </a:t>
            </a:r>
            <a:r>
              <a:rPr lang="th-TH" sz="2000" dirty="0">
                <a:solidFill>
                  <a:srgbClr val="095763"/>
                </a:solidFill>
                <a:latin typeface="supermarket" panose="02000000000000000000" pitchFamily="2" charset="0"/>
                <a:cs typeface="supermarket" panose="02000000000000000000" pitchFamily="2" charset="0"/>
              </a:rPr>
              <a:t>	</a:t>
            </a:r>
            <a:r>
              <a:rPr lang="th-TH" sz="2000" spc="300" dirty="0">
                <a:latin typeface="supermarket" panose="02000000000000000000" pitchFamily="2" charset="0"/>
                <a:cs typeface="supermarket" panose="02000000000000000000" pitchFamily="2" charset="0"/>
              </a:rPr>
              <a:t>รองรับการใช้งานโทรศัพท์ได้สูงสุด 5 เครื่อง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68B9A51-D520-41A0-951F-64B867162243}"/>
              </a:ext>
            </a:extLst>
          </p:cNvPr>
          <p:cNvSpPr txBox="1"/>
          <p:nvPr/>
        </p:nvSpPr>
        <p:spPr>
          <a:xfrm>
            <a:off x="0" y="6533508"/>
            <a:ext cx="12192000" cy="369332"/>
          </a:xfrm>
          <a:prstGeom prst="rect">
            <a:avLst/>
          </a:prstGeom>
          <a:solidFill>
            <a:srgbClr val="F59F26"/>
          </a:solidFill>
        </p:spPr>
        <p:txBody>
          <a:bodyPr wrap="square" rtlCol="0">
            <a:spAutoFit/>
          </a:bodyPr>
          <a:lstStyle/>
          <a:p>
            <a:r>
              <a:rPr lang="th-TH" dirty="0">
                <a:solidFill>
                  <a:schemeClr val="bg1"/>
                </a:solidFill>
                <a:latin typeface="supermarket" panose="02000000000000000000" pitchFamily="2" charset="0"/>
                <a:cs typeface="supermarket" panose="02000000000000000000" pitchFamily="2" charset="0"/>
              </a:rPr>
              <a:t>		      					</a:t>
            </a:r>
            <a:r>
              <a:rPr lang="th-TH" dirty="0">
                <a:solidFill>
                  <a:schemeClr val="bg1">
                    <a:lumMod val="95000"/>
                  </a:schemeClr>
                </a:solidFill>
                <a:latin typeface="supermarket" panose="02000000000000000000" pitchFamily="2" charset="0"/>
                <a:cs typeface="supermarket" panose="02000000000000000000" pitchFamily="2" charset="0"/>
              </a:rPr>
              <a:t>อ้างอิงจาก 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supermarket" panose="02000000000000000000" pitchFamily="2" charset="0"/>
                <a:cs typeface="supermarket" panose="02000000000000000000" pitchFamily="2" charset="0"/>
              </a:rPr>
              <a:t>: 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supermarket" panose="02000000000000000000" pitchFamily="2" charset="0"/>
                <a:cs typeface="supermarket" panose="02000000000000000000" pitchFamily="2" charset="0"/>
                <a:hlinkClick r:id="rId4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https://ecu-shop.com/products/anti-theft-diesel/</a:t>
            </a:r>
            <a:endParaRPr lang="en-US" dirty="0">
              <a:solidFill>
                <a:schemeClr val="bg1">
                  <a:lumMod val="95000"/>
                </a:schemeClr>
              </a:solidFill>
              <a:latin typeface="supermarket" panose="02000000000000000000" pitchFamily="2" charset="0"/>
              <a:cs typeface="supermarket" panose="02000000000000000000" pitchFamily="2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934A267-2C83-4F00-99FC-6F72A589CD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679" y="1769051"/>
            <a:ext cx="1454807" cy="213674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BEA221C-1E23-44A9-933B-1548A03A2C3F}"/>
              </a:ext>
            </a:extLst>
          </p:cNvPr>
          <p:cNvSpPr txBox="1"/>
          <p:nvPr/>
        </p:nvSpPr>
        <p:spPr>
          <a:xfrm>
            <a:off x="442668" y="1219766"/>
            <a:ext cx="47628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spc="300" dirty="0">
                <a:solidFill>
                  <a:srgbClr val="F59F26"/>
                </a:solidFill>
                <a:latin typeface="supermarket" panose="02000000000000000000" pitchFamily="2" charset="0"/>
                <a:cs typeface="supermarket" panose="02000000000000000000" pitchFamily="2" charset="0"/>
              </a:rPr>
              <a:t>Anti</a:t>
            </a:r>
            <a:r>
              <a:rPr lang="en-US" sz="2000" b="1" spc="300" dirty="0">
                <a:latin typeface="supermarket" panose="02000000000000000000" pitchFamily="2" charset="0"/>
                <a:cs typeface="supermarket" panose="02000000000000000000" pitchFamily="2" charset="0"/>
              </a:rPr>
              <a:t> </a:t>
            </a:r>
            <a:r>
              <a:rPr lang="en-US" sz="2000" b="1" spc="300" dirty="0">
                <a:solidFill>
                  <a:srgbClr val="095763"/>
                </a:solidFill>
                <a:latin typeface="supermarket" panose="02000000000000000000" pitchFamily="2" charset="0"/>
                <a:cs typeface="supermarket" panose="02000000000000000000" pitchFamily="2" charset="0"/>
              </a:rPr>
              <a:t>Theft</a:t>
            </a:r>
            <a:r>
              <a:rPr lang="en-US" sz="2000" b="1" spc="300" dirty="0">
                <a:latin typeface="supermarket" panose="02000000000000000000" pitchFamily="2" charset="0"/>
                <a:cs typeface="supermarket" panose="02000000000000000000" pitchFamily="2" charset="0"/>
              </a:rPr>
              <a:t> technology </a:t>
            </a:r>
            <a:r>
              <a:rPr lang="en-US" sz="1600" b="1" spc="300" dirty="0">
                <a:latin typeface="supermarket" panose="02000000000000000000" pitchFamily="2" charset="0"/>
                <a:cs typeface="supermarket" panose="02000000000000000000" pitchFamily="2" charset="0"/>
              </a:rPr>
              <a:t>by ECU-Shop</a:t>
            </a:r>
            <a:endParaRPr lang="th-TH" sz="2000" b="1" spc="300" dirty="0">
              <a:latin typeface="supermarket" panose="02000000000000000000" pitchFamily="2" charset="0"/>
              <a:cs typeface="supermarket" panose="02000000000000000000" pitchFamily="2" charset="0"/>
            </a:endParaRP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34A6E967-EE7C-4E9A-B1A3-1BE0B1B6EA3B}"/>
              </a:ext>
            </a:extLst>
          </p:cNvPr>
          <p:cNvSpPr txBox="1">
            <a:spLocks/>
          </p:cNvSpPr>
          <p:nvPr/>
        </p:nvSpPr>
        <p:spPr>
          <a:xfrm>
            <a:off x="0" y="4013822"/>
            <a:ext cx="12192000" cy="569387"/>
          </a:xfrm>
          <a:prstGeom prst="rect">
            <a:avLst/>
          </a:prstGeom>
          <a:solidFill>
            <a:srgbClr val="095763"/>
          </a:solidFill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4000" b="1" spc="1000" dirty="0">
              <a:solidFill>
                <a:srgbClr val="095763"/>
              </a:solidFill>
              <a:latin typeface="SOV_Thanamas" panose="02070506060000020004" pitchFamily="18" charset="-34"/>
              <a:cs typeface="SOV_Thanamas" panose="02070506060000020004" pitchFamily="18" charset="-34"/>
            </a:endParaRP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FCD68887-239C-41F1-8D1E-FF6143116CBE}"/>
              </a:ext>
            </a:extLst>
          </p:cNvPr>
          <p:cNvSpPr txBox="1">
            <a:spLocks/>
          </p:cNvSpPr>
          <p:nvPr/>
        </p:nvSpPr>
        <p:spPr>
          <a:xfrm>
            <a:off x="5337087" y="3719749"/>
            <a:ext cx="6614281" cy="1218795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3600" b="1" spc="2000" dirty="0">
                <a:solidFill>
                  <a:srgbClr val="F59F26"/>
                </a:solidFill>
              </a:rPr>
              <a:t>COMPETITIVE</a:t>
            </a:r>
            <a:r>
              <a:rPr lang="en-US" b="1" spc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              </a:t>
            </a:r>
            <a:r>
              <a:rPr lang="en-US" sz="3200" b="1" spc="600" dirty="0">
                <a:solidFill>
                  <a:srgbClr val="F59F26"/>
                </a:solidFill>
              </a:rPr>
              <a:t>Advantages</a:t>
            </a:r>
            <a:r>
              <a:rPr lang="en-US" b="1" spc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en-US" sz="4800" spc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5B04459-F50B-4BD2-B6C9-E72B4E1B8BE3}"/>
              </a:ext>
            </a:extLst>
          </p:cNvPr>
          <p:cNvSpPr/>
          <p:nvPr/>
        </p:nvSpPr>
        <p:spPr>
          <a:xfrm>
            <a:off x="6796783" y="5232617"/>
            <a:ext cx="579749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th-TH" sz="2000" spc="300" dirty="0">
                <a:solidFill>
                  <a:srgbClr val="000000"/>
                </a:solidFill>
                <a:latin typeface="supermarket" panose="02000000000000000000" pitchFamily="2" charset="0"/>
                <a:cs typeface="supermarket" panose="02000000000000000000" pitchFamily="2" charset="0"/>
              </a:rPr>
              <a:t>- มี</a:t>
            </a:r>
            <a:r>
              <a:rPr lang="th-TH" sz="2000" spc="300" dirty="0" err="1">
                <a:solidFill>
                  <a:srgbClr val="000000"/>
                </a:solidFill>
                <a:latin typeface="supermarket" panose="02000000000000000000" pitchFamily="2" charset="0"/>
                <a:cs typeface="supermarket" panose="02000000000000000000" pitchFamily="2" charset="0"/>
              </a:rPr>
              <a:t>ฟั</a:t>
            </a:r>
            <a:r>
              <a:rPr lang="th-TH" sz="2000" spc="300" dirty="0">
                <a:solidFill>
                  <a:srgbClr val="000000"/>
                </a:solidFill>
                <a:latin typeface="supermarket" panose="02000000000000000000" pitchFamily="2" charset="0"/>
                <a:cs typeface="supermarket" panose="02000000000000000000" pitchFamily="2" charset="0"/>
              </a:rPr>
              <a:t>งก</a:t>
            </a:r>
            <a:r>
              <a:rPr lang="th-TH" sz="2000" spc="300" dirty="0" err="1">
                <a:solidFill>
                  <a:srgbClr val="000000"/>
                </a:solidFill>
                <a:latin typeface="supermarket" panose="02000000000000000000" pitchFamily="2" charset="0"/>
                <a:cs typeface="supermarket" panose="02000000000000000000" pitchFamily="2" charset="0"/>
              </a:rPr>
              <a:t>์ชั่น</a:t>
            </a:r>
            <a:r>
              <a:rPr lang="th-TH" sz="2000" spc="300" dirty="0">
                <a:solidFill>
                  <a:srgbClr val="000000"/>
                </a:solidFill>
                <a:latin typeface="supermarket" panose="02000000000000000000" pitchFamily="2" charset="0"/>
                <a:cs typeface="supermarket" panose="02000000000000000000" pitchFamily="2" charset="0"/>
              </a:rPr>
              <a:t>บันทึกตำแหน่งจอดรถ </a:t>
            </a:r>
          </a:p>
          <a:p>
            <a:pPr lvl="0"/>
            <a:r>
              <a:rPr lang="th-TH" sz="2000" spc="300" dirty="0">
                <a:solidFill>
                  <a:srgbClr val="000000"/>
                </a:solidFill>
                <a:latin typeface="supermarket" panose="02000000000000000000" pitchFamily="2" charset="0"/>
                <a:cs typeface="supermarket" panose="02000000000000000000" pitchFamily="2" charset="0"/>
              </a:rPr>
              <a:t>- มี</a:t>
            </a:r>
            <a:r>
              <a:rPr lang="th-TH" sz="2000" spc="300" dirty="0" err="1">
                <a:solidFill>
                  <a:srgbClr val="000000"/>
                </a:solidFill>
                <a:latin typeface="supermarket" panose="02000000000000000000" pitchFamily="2" charset="0"/>
                <a:cs typeface="supermarket" panose="02000000000000000000" pitchFamily="2" charset="0"/>
              </a:rPr>
              <a:t>ฟั</a:t>
            </a:r>
            <a:r>
              <a:rPr lang="th-TH" sz="2000" spc="300" dirty="0">
                <a:solidFill>
                  <a:srgbClr val="000000"/>
                </a:solidFill>
                <a:latin typeface="supermarket" panose="02000000000000000000" pitchFamily="2" charset="0"/>
                <a:cs typeface="supermarket" panose="02000000000000000000" pitchFamily="2" charset="0"/>
              </a:rPr>
              <a:t>งก</a:t>
            </a:r>
            <a:r>
              <a:rPr lang="th-TH" sz="2000" spc="300" dirty="0" err="1">
                <a:solidFill>
                  <a:srgbClr val="000000"/>
                </a:solidFill>
                <a:latin typeface="supermarket" panose="02000000000000000000" pitchFamily="2" charset="0"/>
                <a:cs typeface="supermarket" panose="02000000000000000000" pitchFamily="2" charset="0"/>
              </a:rPr>
              <a:t>์ชั่น</a:t>
            </a:r>
            <a:r>
              <a:rPr lang="th-TH" sz="2000" spc="300" dirty="0">
                <a:solidFill>
                  <a:srgbClr val="000000"/>
                </a:solidFill>
                <a:latin typeface="supermarket" panose="02000000000000000000" pitchFamily="2" charset="0"/>
                <a:cs typeface="supermarket" panose="02000000000000000000" pitchFamily="2" charset="0"/>
              </a:rPr>
              <a:t>แสดงการทำงานด้วยจอโอแอลอีดี</a:t>
            </a:r>
          </a:p>
        </p:txBody>
      </p:sp>
    </p:spTree>
    <p:extLst>
      <p:ext uri="{BB962C8B-B14F-4D97-AF65-F5344CB8AC3E}">
        <p14:creationId xmlns:p14="http://schemas.microsoft.com/office/powerpoint/2010/main" val="12121409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AB05D9F-A20D-4739-9605-4E9DA14CCC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234407" flipH="1" flipV="1">
            <a:off x="5842988" y="1200286"/>
            <a:ext cx="2826086" cy="180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 hidden="1">
            <a:extLst>
              <a:ext uri="{FF2B5EF4-FFF2-40B4-BE49-F238E27FC236}">
                <a16:creationId xmlns:a16="http://schemas.microsoft.com/office/drawing/2014/main" id="{D33B6BF4-2C08-4464-A4ED-A7F5F991F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analysis slide 7</a:t>
            </a:r>
          </a:p>
        </p:txBody>
      </p:sp>
      <p:sp>
        <p:nvSpPr>
          <p:cNvPr id="151" name="Title 1">
            <a:extLst>
              <a:ext uri="{FF2B5EF4-FFF2-40B4-BE49-F238E27FC236}">
                <a16:creationId xmlns:a16="http://schemas.microsoft.com/office/drawing/2014/main" id="{74960FE2-7BC9-4522-8D83-FF4284BE567D}"/>
              </a:ext>
            </a:extLst>
          </p:cNvPr>
          <p:cNvSpPr txBox="1">
            <a:spLocks/>
          </p:cNvSpPr>
          <p:nvPr/>
        </p:nvSpPr>
        <p:spPr>
          <a:xfrm>
            <a:off x="0" y="574179"/>
            <a:ext cx="12192000" cy="569387"/>
          </a:xfrm>
          <a:prstGeom prst="rect">
            <a:avLst/>
          </a:prstGeom>
          <a:solidFill>
            <a:srgbClr val="095763"/>
          </a:solidFill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4000" b="1" spc="1000" dirty="0">
              <a:solidFill>
                <a:srgbClr val="095763"/>
              </a:solidFill>
              <a:latin typeface="SOV_Thanamas" panose="02070506060000020004" pitchFamily="18" charset="-34"/>
              <a:cs typeface="SOV_Thanamas" panose="02070506060000020004" pitchFamily="18" charset="-34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358423" y="250893"/>
            <a:ext cx="11734800" cy="1274195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spc="2000" dirty="0">
                <a:solidFill>
                  <a:srgbClr val="F59F26"/>
                </a:solidFill>
              </a:rPr>
              <a:t>TOOLS and </a:t>
            </a:r>
          </a:p>
          <a:p>
            <a:r>
              <a:rPr lang="en-US" sz="3600" b="1" spc="600" dirty="0">
                <a:solidFill>
                  <a:srgbClr val="F59F26"/>
                </a:solidFill>
              </a:rPr>
              <a:t>TECHNOLOGIES</a:t>
            </a:r>
            <a:r>
              <a:rPr lang="en-US" sz="4800" b="1" spc="2000" dirty="0">
                <a:solidFill>
                  <a:srgbClr val="F59F26"/>
                </a:solidFill>
              </a:rPr>
              <a:t> </a:t>
            </a:r>
            <a:endParaRPr lang="en-US" sz="4800" spc="2000" dirty="0">
              <a:solidFill>
                <a:srgbClr val="F59F26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AA4BE98-23D2-4846-B252-1E084382EA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2682138">
            <a:off x="7939783" y="1372609"/>
            <a:ext cx="1829239" cy="252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E22BA6C-8207-4AA5-86E9-F62EB3D8AE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98977" y="4006773"/>
            <a:ext cx="4171764" cy="252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5CDC7D7A-D504-4126-A5FF-7CF25827092E}"/>
              </a:ext>
            </a:extLst>
          </p:cNvPr>
          <p:cNvPicPr/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0324" t="29260" r="32370" b="12219"/>
          <a:stretch/>
        </p:blipFill>
        <p:spPr bwMode="auto">
          <a:xfrm rot="20989740">
            <a:off x="593722" y="1695481"/>
            <a:ext cx="1503362" cy="21600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7AD2D81-E129-447A-A5B3-FE19300AD8C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118" y="3583498"/>
            <a:ext cx="1825268" cy="91263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AF4981B-C454-4E9C-81A1-28A59EC0BF90}"/>
              </a:ext>
            </a:extLst>
          </p:cNvPr>
          <p:cNvSpPr/>
          <p:nvPr/>
        </p:nvSpPr>
        <p:spPr>
          <a:xfrm>
            <a:off x="7151837" y="5570118"/>
            <a:ext cx="1659429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>
            <a:spAutoFit/>
          </a:bodyPr>
          <a:lstStyle/>
          <a:p>
            <a:pPr algn="ctr"/>
            <a:r>
              <a:rPr lang="th-TH" sz="2800" dirty="0">
                <a:solidFill>
                  <a:srgbClr val="095763"/>
                </a:solidFill>
                <a:latin typeface="supermarket" panose="02000000000000000000" pitchFamily="2" charset="0"/>
                <a:cs typeface="supermarket" panose="02000000000000000000" pitchFamily="2" charset="0"/>
              </a:rPr>
              <a:t>อีเอส</a:t>
            </a:r>
            <a:r>
              <a:rPr lang="th-TH" sz="2800" dirty="0" err="1">
                <a:solidFill>
                  <a:srgbClr val="095763"/>
                </a:solidFill>
                <a:latin typeface="supermarket" panose="02000000000000000000" pitchFamily="2" charset="0"/>
                <a:cs typeface="supermarket" panose="02000000000000000000" pitchFamily="2" charset="0"/>
              </a:rPr>
              <a:t>พิ</a:t>
            </a:r>
            <a:r>
              <a:rPr lang="th-TH" sz="2800" dirty="0">
                <a:solidFill>
                  <a:srgbClr val="095763"/>
                </a:solidFill>
                <a:latin typeface="supermarket" panose="02000000000000000000" pitchFamily="2" charset="0"/>
                <a:cs typeface="supermarket" panose="02000000000000000000" pitchFamily="2" charset="0"/>
              </a:rPr>
              <a:t>โน32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BDD8DE8-5B28-42A8-AD8E-957DD7BF9064}"/>
              </a:ext>
            </a:extLst>
          </p:cNvPr>
          <p:cNvSpPr/>
          <p:nvPr/>
        </p:nvSpPr>
        <p:spPr>
          <a:xfrm>
            <a:off x="10202463" y="5365198"/>
            <a:ext cx="1249060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>
            <a:spAutoFit/>
          </a:bodyPr>
          <a:lstStyle/>
          <a:p>
            <a:pPr lvl="0"/>
            <a:r>
              <a:rPr lang="th-TH" sz="2800" dirty="0">
                <a:solidFill>
                  <a:srgbClr val="095763"/>
                </a:solidFill>
                <a:latin typeface="supermarket" panose="02000000000000000000" pitchFamily="2" charset="0"/>
                <a:cs typeface="supermarket" panose="02000000000000000000" pitchFamily="2" charset="0"/>
              </a:rPr>
              <a:t>โอแอลอีดี</a:t>
            </a:r>
            <a:endParaRPr lang="th-TH" sz="2400" dirty="0">
              <a:solidFill>
                <a:srgbClr val="095763"/>
              </a:solidFill>
              <a:latin typeface="supermarket" panose="02000000000000000000" pitchFamily="2" charset="0"/>
              <a:cs typeface="supermarket" panose="02000000000000000000" pitchFamily="2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78E3AACD-D481-4FBF-BCDC-70378B8D8B3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050837">
            <a:off x="1505308" y="4634634"/>
            <a:ext cx="2447214" cy="1819031"/>
          </a:xfrm>
          <a:prstGeom prst="rect">
            <a:avLst/>
          </a:prstGeom>
        </p:spPr>
      </p:pic>
      <p:pic>
        <p:nvPicPr>
          <p:cNvPr id="2056" name="Picture 8" descr="Eagle Premium 8.6.3 X64 / 8.3.1 Macos | Cadsoft - S/ 35,00 en Mercado Libre">
            <a:extLst>
              <a:ext uri="{FF2B5EF4-FFF2-40B4-BE49-F238E27FC236}">
                <a16:creationId xmlns:a16="http://schemas.microsoft.com/office/drawing/2014/main" id="{8C6D1763-4CD3-4B8D-908D-5F0AF22FA2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31537">
            <a:off x="3776297" y="5855106"/>
            <a:ext cx="720000" cy="7200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3501A327-F934-428C-BB68-944B1D600B67}"/>
              </a:ext>
            </a:extLst>
          </p:cNvPr>
          <p:cNvSpPr/>
          <p:nvPr/>
        </p:nvSpPr>
        <p:spPr>
          <a:xfrm rot="20504116">
            <a:off x="2519803" y="2417682"/>
            <a:ext cx="3015915" cy="533830"/>
          </a:xfrm>
          <a:custGeom>
            <a:avLst/>
            <a:gdLst>
              <a:gd name="connsiteX0" fmla="*/ 0 w 3015915"/>
              <a:gd name="connsiteY0" fmla="*/ 662798 h 1922840"/>
              <a:gd name="connsiteX1" fmla="*/ 1122947 w 3015915"/>
              <a:gd name="connsiteY1" fmla="*/ 1914083 h 1922840"/>
              <a:gd name="connsiteX2" fmla="*/ 1957136 w 3015915"/>
              <a:gd name="connsiteY2" fmla="*/ 101325 h 1922840"/>
              <a:gd name="connsiteX3" fmla="*/ 3015915 w 3015915"/>
              <a:gd name="connsiteY3" fmla="*/ 390083 h 1922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15915" h="1922840">
                <a:moveTo>
                  <a:pt x="0" y="662798"/>
                </a:moveTo>
                <a:cubicBezTo>
                  <a:pt x="398379" y="1335230"/>
                  <a:pt x="796758" y="2007662"/>
                  <a:pt x="1122947" y="1914083"/>
                </a:cubicBezTo>
                <a:cubicBezTo>
                  <a:pt x="1449136" y="1820504"/>
                  <a:pt x="1641641" y="355325"/>
                  <a:pt x="1957136" y="101325"/>
                </a:cubicBezTo>
                <a:cubicBezTo>
                  <a:pt x="2272631" y="-152675"/>
                  <a:pt x="2644273" y="118704"/>
                  <a:pt x="3015915" y="390083"/>
                </a:cubicBezTo>
              </a:path>
            </a:pathLst>
          </a:custGeom>
          <a:noFill/>
          <a:ln w="28575">
            <a:solidFill>
              <a:srgbClr val="F59F26"/>
            </a:solidFill>
            <a:prstDash val="dash"/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268058E2-FB2F-4C1C-89A1-D0A76FFD0C69}"/>
              </a:ext>
            </a:extLst>
          </p:cNvPr>
          <p:cNvSpPr/>
          <p:nvPr/>
        </p:nvSpPr>
        <p:spPr>
          <a:xfrm>
            <a:off x="4155202" y="4954088"/>
            <a:ext cx="3031278" cy="411110"/>
          </a:xfrm>
          <a:custGeom>
            <a:avLst/>
            <a:gdLst>
              <a:gd name="connsiteX0" fmla="*/ 0 w 4395536"/>
              <a:gd name="connsiteY0" fmla="*/ 621335 h 1128698"/>
              <a:gd name="connsiteX1" fmla="*/ 1411705 w 4395536"/>
              <a:gd name="connsiteY1" fmla="*/ 11735 h 1128698"/>
              <a:gd name="connsiteX2" fmla="*/ 2743200 w 4395536"/>
              <a:gd name="connsiteY2" fmla="*/ 1102598 h 1128698"/>
              <a:gd name="connsiteX3" fmla="*/ 4395536 w 4395536"/>
              <a:gd name="connsiteY3" fmla="*/ 765714 h 11286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95536" h="1128698">
                <a:moveTo>
                  <a:pt x="0" y="621335"/>
                </a:moveTo>
                <a:cubicBezTo>
                  <a:pt x="477252" y="276429"/>
                  <a:pt x="954505" y="-68476"/>
                  <a:pt x="1411705" y="11735"/>
                </a:cubicBezTo>
                <a:cubicBezTo>
                  <a:pt x="1868905" y="91945"/>
                  <a:pt x="2245895" y="976935"/>
                  <a:pt x="2743200" y="1102598"/>
                </a:cubicBezTo>
                <a:cubicBezTo>
                  <a:pt x="3240505" y="1228261"/>
                  <a:pt x="4186989" y="864640"/>
                  <a:pt x="4395536" y="765714"/>
                </a:cubicBezTo>
              </a:path>
            </a:pathLst>
          </a:custGeom>
          <a:noFill/>
          <a:ln w="28575">
            <a:solidFill>
              <a:srgbClr val="F59F26"/>
            </a:solidFill>
            <a:prstDash val="dash"/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8754452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ED2F5393-91A3-4102-A584-E902285C507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Project analysis slide 4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DE5BCE72-2278-44E7-8802-29A2E672B221}"/>
              </a:ext>
            </a:extLst>
          </p:cNvPr>
          <p:cNvPicPr/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870" t="17685" r="1990" b="10611"/>
          <a:stretch/>
        </p:blipFill>
        <p:spPr bwMode="auto">
          <a:xfrm>
            <a:off x="501315" y="272716"/>
            <a:ext cx="11189369" cy="658528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5FA9C2AA-1770-438C-812B-ED26B586BE7F}"/>
              </a:ext>
            </a:extLst>
          </p:cNvPr>
          <p:cNvSpPr/>
          <p:nvPr/>
        </p:nvSpPr>
        <p:spPr>
          <a:xfrm>
            <a:off x="9806196" y="5523269"/>
            <a:ext cx="1659429" cy="523220"/>
          </a:xfrm>
          <a:prstGeom prst="rect">
            <a:avLst/>
          </a:prstGeom>
          <a:solidFill>
            <a:srgbClr val="F59F26"/>
          </a:solidFill>
        </p:spPr>
        <p:txBody>
          <a:bodyPr wrap="none">
            <a:spAutoFit/>
          </a:bodyPr>
          <a:lstStyle/>
          <a:p>
            <a:pPr algn="ctr"/>
            <a:r>
              <a:rPr lang="th-TH" sz="2800" dirty="0">
                <a:solidFill>
                  <a:srgbClr val="095763"/>
                </a:solidFill>
                <a:latin typeface="supermarket" panose="02000000000000000000" pitchFamily="2" charset="0"/>
                <a:cs typeface="supermarket" panose="02000000000000000000" pitchFamily="2" charset="0"/>
              </a:rPr>
              <a:t>อีเอส</a:t>
            </a:r>
            <a:r>
              <a:rPr lang="th-TH" sz="2800" dirty="0" err="1">
                <a:solidFill>
                  <a:srgbClr val="095763"/>
                </a:solidFill>
                <a:latin typeface="supermarket" panose="02000000000000000000" pitchFamily="2" charset="0"/>
                <a:cs typeface="supermarket" panose="02000000000000000000" pitchFamily="2" charset="0"/>
              </a:rPr>
              <a:t>พิ</a:t>
            </a:r>
            <a:r>
              <a:rPr lang="th-TH" sz="2800" dirty="0">
                <a:solidFill>
                  <a:srgbClr val="095763"/>
                </a:solidFill>
                <a:latin typeface="supermarket" panose="02000000000000000000" pitchFamily="2" charset="0"/>
                <a:cs typeface="supermarket" panose="02000000000000000000" pitchFamily="2" charset="0"/>
              </a:rPr>
              <a:t>โน32 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186C226-DBF5-4BDE-A00D-26B2B0F53D53}"/>
              </a:ext>
            </a:extLst>
          </p:cNvPr>
          <p:cNvSpPr/>
          <p:nvPr/>
        </p:nvSpPr>
        <p:spPr>
          <a:xfrm>
            <a:off x="4963438" y="6159023"/>
            <a:ext cx="1515158" cy="523220"/>
          </a:xfrm>
          <a:prstGeom prst="rect">
            <a:avLst/>
          </a:prstGeom>
          <a:solidFill>
            <a:srgbClr val="F59F26"/>
          </a:solidFill>
        </p:spPr>
        <p:txBody>
          <a:bodyPr wrap="none">
            <a:spAutoFit/>
          </a:bodyPr>
          <a:lstStyle/>
          <a:p>
            <a:pPr algn="ctr"/>
            <a:r>
              <a:rPr lang="th-TH" sz="2800" dirty="0">
                <a:solidFill>
                  <a:srgbClr val="095763"/>
                </a:solidFill>
                <a:latin typeface="supermarket" panose="02000000000000000000" pitchFamily="2" charset="0"/>
                <a:cs typeface="supermarket" panose="02000000000000000000" pitchFamily="2" charset="0"/>
              </a:rPr>
              <a:t>วงจรจ่ายไฟ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E7CD66E-7FE7-4CA5-AB64-97022B5736B9}"/>
              </a:ext>
            </a:extLst>
          </p:cNvPr>
          <p:cNvSpPr/>
          <p:nvPr/>
        </p:nvSpPr>
        <p:spPr>
          <a:xfrm>
            <a:off x="7883042" y="3750327"/>
            <a:ext cx="1598515" cy="523220"/>
          </a:xfrm>
          <a:prstGeom prst="rect">
            <a:avLst/>
          </a:prstGeom>
          <a:solidFill>
            <a:srgbClr val="F59F26"/>
          </a:solidFill>
        </p:spPr>
        <p:txBody>
          <a:bodyPr wrap="none">
            <a:spAutoFit/>
          </a:bodyPr>
          <a:lstStyle/>
          <a:p>
            <a:pPr algn="ctr"/>
            <a:r>
              <a:rPr lang="th-TH" sz="2800" dirty="0">
                <a:solidFill>
                  <a:srgbClr val="095763"/>
                </a:solidFill>
                <a:latin typeface="supermarket" panose="02000000000000000000" pitchFamily="2" charset="0"/>
                <a:cs typeface="supermarket" panose="02000000000000000000" pitchFamily="2" charset="0"/>
              </a:rPr>
              <a:t>วงจรเมมโมรี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681FA75-42D8-4018-8938-19F36F203A44}"/>
              </a:ext>
            </a:extLst>
          </p:cNvPr>
          <p:cNvSpPr/>
          <p:nvPr/>
        </p:nvSpPr>
        <p:spPr>
          <a:xfrm>
            <a:off x="501315" y="1447434"/>
            <a:ext cx="1677062" cy="523220"/>
          </a:xfrm>
          <a:prstGeom prst="rect">
            <a:avLst/>
          </a:prstGeom>
          <a:solidFill>
            <a:srgbClr val="F59F26"/>
          </a:solidFill>
        </p:spPr>
        <p:txBody>
          <a:bodyPr wrap="none">
            <a:spAutoFit/>
          </a:bodyPr>
          <a:lstStyle/>
          <a:p>
            <a:pPr algn="ctr"/>
            <a:r>
              <a:rPr lang="th-TH" sz="2800" dirty="0">
                <a:solidFill>
                  <a:srgbClr val="095763"/>
                </a:solidFill>
                <a:latin typeface="supermarket" panose="02000000000000000000" pitchFamily="2" charset="0"/>
                <a:cs typeface="supermarket" panose="02000000000000000000" pitchFamily="2" charset="0"/>
              </a:rPr>
              <a:t>วงจรขับรีเลย์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A2D5323-268F-4125-A545-F10C87E718DD}"/>
              </a:ext>
            </a:extLst>
          </p:cNvPr>
          <p:cNvSpPr/>
          <p:nvPr/>
        </p:nvSpPr>
        <p:spPr>
          <a:xfrm>
            <a:off x="6478596" y="446413"/>
            <a:ext cx="1688283" cy="523220"/>
          </a:xfrm>
          <a:prstGeom prst="rect">
            <a:avLst/>
          </a:prstGeom>
          <a:solidFill>
            <a:srgbClr val="F59F26"/>
          </a:solidFill>
        </p:spPr>
        <p:txBody>
          <a:bodyPr wrap="none">
            <a:spAutoFit/>
          </a:bodyPr>
          <a:lstStyle/>
          <a:p>
            <a:pPr algn="ctr"/>
            <a:r>
              <a:rPr lang="th-TH" sz="2800" dirty="0">
                <a:solidFill>
                  <a:srgbClr val="095763"/>
                </a:solidFill>
                <a:latin typeface="supermarket" panose="02000000000000000000" pitchFamily="2" charset="0"/>
                <a:cs typeface="supermarket" panose="02000000000000000000" pitchFamily="2" charset="0"/>
              </a:rPr>
              <a:t>วงจรเอาต์พุต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5FA1D07-D7D8-4D0D-847E-FCA28C941C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7538303" y="3778597"/>
            <a:ext cx="1474489" cy="306129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700E88D-580D-4AFC-A9FC-AE5246C3127F}"/>
              </a:ext>
            </a:extLst>
          </p:cNvPr>
          <p:cNvSpPr/>
          <p:nvPr/>
        </p:nvSpPr>
        <p:spPr>
          <a:xfrm>
            <a:off x="10111004" y="6185174"/>
            <a:ext cx="165942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0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upermarket" panose="02000000000000000000" pitchFamily="2" charset="0"/>
                <a:cs typeface="supermarket" panose="02000000000000000000" pitchFamily="2" charset="0"/>
              </a:rPr>
              <a:t>ADUINO IDE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B735E7B-B840-4930-B7A0-04455FED8052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hq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172" b="97070" l="10000" r="90000">
                        <a14:foregroundMark x1="37865" y1="45508" x2="37865" y2="45508"/>
                        <a14:foregroundMark x1="63258" y1="47070" x2="63258" y2="4707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986" r="17144"/>
          <a:stretch/>
        </p:blipFill>
        <p:spPr>
          <a:xfrm>
            <a:off x="9523880" y="6106061"/>
            <a:ext cx="587124" cy="5232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4" descr="แผงวงจรโมดูล 0.96 นิ้ว OLED 128 x 64 OLED | Shopee Thailand">
            <a:extLst>
              <a:ext uri="{FF2B5EF4-FFF2-40B4-BE49-F238E27FC236}">
                <a16:creationId xmlns:a16="http://schemas.microsoft.com/office/drawing/2014/main" id="{F2BF4507-AB35-48F9-92DD-E4A7FEDA4E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hq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43556" y1="27872" x2="43556" y2="27872"/>
                        <a14:foregroundMark x1="36364" y1="26474" x2="58841" y2="2767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454" t="17068" r="17140" b="18304"/>
          <a:stretch/>
        </p:blipFill>
        <p:spPr bwMode="auto">
          <a:xfrm>
            <a:off x="9806196" y="3845012"/>
            <a:ext cx="1274478" cy="1128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FCD02F5-6261-4E7E-B97E-79E6490B9E3C}"/>
              </a:ext>
            </a:extLst>
          </p:cNvPr>
          <p:cNvSpPr/>
          <p:nvPr/>
        </p:nvSpPr>
        <p:spPr>
          <a:xfrm>
            <a:off x="10408395" y="4669097"/>
            <a:ext cx="1587294" cy="523220"/>
          </a:xfrm>
          <a:prstGeom prst="rect">
            <a:avLst/>
          </a:prstGeom>
          <a:solidFill>
            <a:srgbClr val="F59F26"/>
          </a:solidFill>
        </p:spPr>
        <p:txBody>
          <a:bodyPr wrap="none">
            <a:spAutoFit/>
          </a:bodyPr>
          <a:lstStyle/>
          <a:p>
            <a:pPr algn="ctr"/>
            <a:r>
              <a:rPr lang="th-TH" sz="2800" dirty="0">
                <a:solidFill>
                  <a:srgbClr val="095763"/>
                </a:solidFill>
                <a:latin typeface="supermarket" panose="02000000000000000000" pitchFamily="2" charset="0"/>
                <a:cs typeface="supermarket" panose="02000000000000000000" pitchFamily="2" charset="0"/>
              </a:rPr>
              <a:t>จอโอแอลอีดี</a:t>
            </a:r>
          </a:p>
        </p:txBody>
      </p:sp>
    </p:spTree>
    <p:extLst>
      <p:ext uri="{BB962C8B-B14F-4D97-AF65-F5344CB8AC3E}">
        <p14:creationId xmlns:p14="http://schemas.microsoft.com/office/powerpoint/2010/main" val="18092481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82AC6EBE-56B6-43FB-87A7-1DBFDCC538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40487"/>
            <a:ext cx="2743200" cy="365125"/>
          </a:xfrm>
        </p:spPr>
        <p:txBody>
          <a:bodyPr/>
          <a:lstStyle/>
          <a:p>
            <a:fld id="{06FEDF93-2BFD-41CA-ABC7-B039102F3792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Freeform 3886" descr="Icon of magnifying glass representing search. ">
            <a:extLst>
              <a:ext uri="{FF2B5EF4-FFF2-40B4-BE49-F238E27FC236}">
                <a16:creationId xmlns:a16="http://schemas.microsoft.com/office/drawing/2014/main" id="{75AF8359-5F83-4AB5-A1BF-49010FB873F9}"/>
              </a:ext>
            </a:extLst>
          </p:cNvPr>
          <p:cNvSpPr>
            <a:spLocks noEditPoints="1"/>
          </p:cNvSpPr>
          <p:nvPr/>
        </p:nvSpPr>
        <p:spPr bwMode="auto">
          <a:xfrm>
            <a:off x="845745" y="1368977"/>
            <a:ext cx="287338" cy="285750"/>
          </a:xfrm>
          <a:custGeom>
            <a:avLst/>
            <a:gdLst>
              <a:gd name="T0" fmla="*/ 268 w 902"/>
              <a:gd name="T1" fmla="*/ 575 h 901"/>
              <a:gd name="T2" fmla="*/ 207 w 902"/>
              <a:gd name="T3" fmla="*/ 555 h 901"/>
              <a:gd name="T4" fmla="*/ 155 w 902"/>
              <a:gd name="T5" fmla="*/ 520 h 901"/>
              <a:gd name="T6" fmla="*/ 112 w 902"/>
              <a:gd name="T7" fmla="*/ 475 h 901"/>
              <a:gd name="T8" fmla="*/ 81 w 902"/>
              <a:gd name="T9" fmla="*/ 422 h 901"/>
              <a:gd name="T10" fmla="*/ 64 w 902"/>
              <a:gd name="T11" fmla="*/ 360 h 901"/>
              <a:gd name="T12" fmla="*/ 61 w 902"/>
              <a:gd name="T13" fmla="*/ 294 h 901"/>
              <a:gd name="T14" fmla="*/ 76 w 902"/>
              <a:gd name="T15" fmla="*/ 231 h 901"/>
              <a:gd name="T16" fmla="*/ 104 w 902"/>
              <a:gd name="T17" fmla="*/ 175 h 901"/>
              <a:gd name="T18" fmla="*/ 145 w 902"/>
              <a:gd name="T19" fmla="*/ 128 h 901"/>
              <a:gd name="T20" fmla="*/ 197 w 902"/>
              <a:gd name="T21" fmla="*/ 92 h 901"/>
              <a:gd name="T22" fmla="*/ 256 w 902"/>
              <a:gd name="T23" fmla="*/ 69 h 901"/>
              <a:gd name="T24" fmla="*/ 320 w 902"/>
              <a:gd name="T25" fmla="*/ 60 h 901"/>
              <a:gd name="T26" fmla="*/ 385 w 902"/>
              <a:gd name="T27" fmla="*/ 69 h 901"/>
              <a:gd name="T28" fmla="*/ 444 w 902"/>
              <a:gd name="T29" fmla="*/ 92 h 901"/>
              <a:gd name="T30" fmla="*/ 495 w 902"/>
              <a:gd name="T31" fmla="*/ 128 h 901"/>
              <a:gd name="T32" fmla="*/ 537 w 902"/>
              <a:gd name="T33" fmla="*/ 175 h 901"/>
              <a:gd name="T34" fmla="*/ 564 w 902"/>
              <a:gd name="T35" fmla="*/ 231 h 901"/>
              <a:gd name="T36" fmla="*/ 579 w 902"/>
              <a:gd name="T37" fmla="*/ 294 h 901"/>
              <a:gd name="T38" fmla="*/ 577 w 902"/>
              <a:gd name="T39" fmla="*/ 360 h 901"/>
              <a:gd name="T40" fmla="*/ 560 w 902"/>
              <a:gd name="T41" fmla="*/ 422 h 901"/>
              <a:gd name="T42" fmla="*/ 529 w 902"/>
              <a:gd name="T43" fmla="*/ 475 h 901"/>
              <a:gd name="T44" fmla="*/ 486 w 902"/>
              <a:gd name="T45" fmla="*/ 520 h 901"/>
              <a:gd name="T46" fmla="*/ 432 w 902"/>
              <a:gd name="T47" fmla="*/ 555 h 901"/>
              <a:gd name="T48" fmla="*/ 372 w 902"/>
              <a:gd name="T49" fmla="*/ 575 h 901"/>
              <a:gd name="T50" fmla="*/ 320 w 902"/>
              <a:gd name="T51" fmla="*/ 580 h 901"/>
              <a:gd name="T52" fmla="*/ 591 w 902"/>
              <a:gd name="T53" fmla="*/ 491 h 901"/>
              <a:gd name="T54" fmla="*/ 621 w 902"/>
              <a:gd name="T55" fmla="*/ 430 h 901"/>
              <a:gd name="T56" fmla="*/ 637 w 902"/>
              <a:gd name="T57" fmla="*/ 363 h 901"/>
              <a:gd name="T58" fmla="*/ 638 w 902"/>
              <a:gd name="T59" fmla="*/ 288 h 901"/>
              <a:gd name="T60" fmla="*/ 621 w 902"/>
              <a:gd name="T61" fmla="*/ 211 h 901"/>
              <a:gd name="T62" fmla="*/ 586 w 902"/>
              <a:gd name="T63" fmla="*/ 142 h 901"/>
              <a:gd name="T64" fmla="*/ 535 w 902"/>
              <a:gd name="T65" fmla="*/ 83 h 901"/>
              <a:gd name="T66" fmla="*/ 473 w 902"/>
              <a:gd name="T67" fmla="*/ 39 h 901"/>
              <a:gd name="T68" fmla="*/ 400 w 902"/>
              <a:gd name="T69" fmla="*/ 10 h 901"/>
              <a:gd name="T70" fmla="*/ 320 w 902"/>
              <a:gd name="T71" fmla="*/ 0 h 901"/>
              <a:gd name="T72" fmla="*/ 241 w 902"/>
              <a:gd name="T73" fmla="*/ 10 h 901"/>
              <a:gd name="T74" fmla="*/ 168 w 902"/>
              <a:gd name="T75" fmla="*/ 39 h 901"/>
              <a:gd name="T76" fmla="*/ 105 w 902"/>
              <a:gd name="T77" fmla="*/ 83 h 901"/>
              <a:gd name="T78" fmla="*/ 55 w 902"/>
              <a:gd name="T79" fmla="*/ 142 h 901"/>
              <a:gd name="T80" fmla="*/ 20 w 902"/>
              <a:gd name="T81" fmla="*/ 211 h 901"/>
              <a:gd name="T82" fmla="*/ 1 w 902"/>
              <a:gd name="T83" fmla="*/ 288 h 901"/>
              <a:gd name="T84" fmla="*/ 3 w 902"/>
              <a:gd name="T85" fmla="*/ 369 h 901"/>
              <a:gd name="T86" fmla="*/ 25 w 902"/>
              <a:gd name="T87" fmla="*/ 445 h 901"/>
              <a:gd name="T88" fmla="*/ 64 w 902"/>
              <a:gd name="T89" fmla="*/ 512 h 901"/>
              <a:gd name="T90" fmla="*/ 117 w 902"/>
              <a:gd name="T91" fmla="*/ 568 h 901"/>
              <a:gd name="T92" fmla="*/ 182 w 902"/>
              <a:gd name="T93" fmla="*/ 608 h 901"/>
              <a:gd name="T94" fmla="*/ 256 w 902"/>
              <a:gd name="T95" fmla="*/ 634 h 901"/>
              <a:gd name="T96" fmla="*/ 335 w 902"/>
              <a:gd name="T97" fmla="*/ 641 h 901"/>
              <a:gd name="T98" fmla="*/ 405 w 902"/>
              <a:gd name="T99" fmla="*/ 630 h 901"/>
              <a:gd name="T100" fmla="*/ 468 w 902"/>
              <a:gd name="T101" fmla="*/ 604 h 901"/>
              <a:gd name="T102" fmla="*/ 525 w 902"/>
              <a:gd name="T103" fmla="*/ 567 h 901"/>
              <a:gd name="T104" fmla="*/ 871 w 902"/>
              <a:gd name="T105" fmla="*/ 901 h 901"/>
              <a:gd name="T106" fmla="*/ 897 w 902"/>
              <a:gd name="T107" fmla="*/ 888 h 901"/>
              <a:gd name="T108" fmla="*/ 899 w 902"/>
              <a:gd name="T109" fmla="*/ 860 h 9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902" h="901">
                <a:moveTo>
                  <a:pt x="320" y="580"/>
                </a:moveTo>
                <a:lnTo>
                  <a:pt x="307" y="580"/>
                </a:lnTo>
                <a:lnTo>
                  <a:pt x="294" y="579"/>
                </a:lnTo>
                <a:lnTo>
                  <a:pt x="281" y="577"/>
                </a:lnTo>
                <a:lnTo>
                  <a:pt x="268" y="575"/>
                </a:lnTo>
                <a:lnTo>
                  <a:pt x="256" y="572"/>
                </a:lnTo>
                <a:lnTo>
                  <a:pt x="243" y="569"/>
                </a:lnTo>
                <a:lnTo>
                  <a:pt x="231" y="564"/>
                </a:lnTo>
                <a:lnTo>
                  <a:pt x="219" y="560"/>
                </a:lnTo>
                <a:lnTo>
                  <a:pt x="207" y="555"/>
                </a:lnTo>
                <a:lnTo>
                  <a:pt x="197" y="549"/>
                </a:lnTo>
                <a:lnTo>
                  <a:pt x="186" y="543"/>
                </a:lnTo>
                <a:lnTo>
                  <a:pt x="175" y="535"/>
                </a:lnTo>
                <a:lnTo>
                  <a:pt x="164" y="529"/>
                </a:lnTo>
                <a:lnTo>
                  <a:pt x="155" y="520"/>
                </a:lnTo>
                <a:lnTo>
                  <a:pt x="145" y="513"/>
                </a:lnTo>
                <a:lnTo>
                  <a:pt x="136" y="504"/>
                </a:lnTo>
                <a:lnTo>
                  <a:pt x="128" y="495"/>
                </a:lnTo>
                <a:lnTo>
                  <a:pt x="119" y="486"/>
                </a:lnTo>
                <a:lnTo>
                  <a:pt x="112" y="475"/>
                </a:lnTo>
                <a:lnTo>
                  <a:pt x="104" y="466"/>
                </a:lnTo>
                <a:lnTo>
                  <a:pt x="98" y="455"/>
                </a:lnTo>
                <a:lnTo>
                  <a:pt x="91" y="444"/>
                </a:lnTo>
                <a:lnTo>
                  <a:pt x="86" y="432"/>
                </a:lnTo>
                <a:lnTo>
                  <a:pt x="81" y="422"/>
                </a:lnTo>
                <a:lnTo>
                  <a:pt x="76" y="410"/>
                </a:lnTo>
                <a:lnTo>
                  <a:pt x="72" y="397"/>
                </a:lnTo>
                <a:lnTo>
                  <a:pt x="69" y="385"/>
                </a:lnTo>
                <a:lnTo>
                  <a:pt x="66" y="372"/>
                </a:lnTo>
                <a:lnTo>
                  <a:pt x="64" y="360"/>
                </a:lnTo>
                <a:lnTo>
                  <a:pt x="61" y="347"/>
                </a:lnTo>
                <a:lnTo>
                  <a:pt x="60" y="334"/>
                </a:lnTo>
                <a:lnTo>
                  <a:pt x="60" y="320"/>
                </a:lnTo>
                <a:lnTo>
                  <a:pt x="60" y="307"/>
                </a:lnTo>
                <a:lnTo>
                  <a:pt x="61" y="294"/>
                </a:lnTo>
                <a:lnTo>
                  <a:pt x="64" y="281"/>
                </a:lnTo>
                <a:lnTo>
                  <a:pt x="66" y="268"/>
                </a:lnTo>
                <a:lnTo>
                  <a:pt x="69" y="256"/>
                </a:lnTo>
                <a:lnTo>
                  <a:pt x="72" y="243"/>
                </a:lnTo>
                <a:lnTo>
                  <a:pt x="76" y="231"/>
                </a:lnTo>
                <a:lnTo>
                  <a:pt x="81" y="219"/>
                </a:lnTo>
                <a:lnTo>
                  <a:pt x="86" y="207"/>
                </a:lnTo>
                <a:lnTo>
                  <a:pt x="91" y="197"/>
                </a:lnTo>
                <a:lnTo>
                  <a:pt x="98" y="186"/>
                </a:lnTo>
                <a:lnTo>
                  <a:pt x="104" y="175"/>
                </a:lnTo>
                <a:lnTo>
                  <a:pt x="112" y="164"/>
                </a:lnTo>
                <a:lnTo>
                  <a:pt x="119" y="155"/>
                </a:lnTo>
                <a:lnTo>
                  <a:pt x="128" y="145"/>
                </a:lnTo>
                <a:lnTo>
                  <a:pt x="136" y="137"/>
                </a:lnTo>
                <a:lnTo>
                  <a:pt x="145" y="128"/>
                </a:lnTo>
                <a:lnTo>
                  <a:pt x="155" y="119"/>
                </a:lnTo>
                <a:lnTo>
                  <a:pt x="164" y="112"/>
                </a:lnTo>
                <a:lnTo>
                  <a:pt x="175" y="104"/>
                </a:lnTo>
                <a:lnTo>
                  <a:pt x="186" y="98"/>
                </a:lnTo>
                <a:lnTo>
                  <a:pt x="197" y="92"/>
                </a:lnTo>
                <a:lnTo>
                  <a:pt x="207" y="86"/>
                </a:lnTo>
                <a:lnTo>
                  <a:pt x="219" y="81"/>
                </a:lnTo>
                <a:lnTo>
                  <a:pt x="231" y="77"/>
                </a:lnTo>
                <a:lnTo>
                  <a:pt x="243" y="72"/>
                </a:lnTo>
                <a:lnTo>
                  <a:pt x="256" y="69"/>
                </a:lnTo>
                <a:lnTo>
                  <a:pt x="268" y="66"/>
                </a:lnTo>
                <a:lnTo>
                  <a:pt x="281" y="64"/>
                </a:lnTo>
                <a:lnTo>
                  <a:pt x="294" y="61"/>
                </a:lnTo>
                <a:lnTo>
                  <a:pt x="307" y="60"/>
                </a:lnTo>
                <a:lnTo>
                  <a:pt x="320" y="60"/>
                </a:lnTo>
                <a:lnTo>
                  <a:pt x="334" y="60"/>
                </a:lnTo>
                <a:lnTo>
                  <a:pt x="347" y="61"/>
                </a:lnTo>
                <a:lnTo>
                  <a:pt x="360" y="64"/>
                </a:lnTo>
                <a:lnTo>
                  <a:pt x="372" y="66"/>
                </a:lnTo>
                <a:lnTo>
                  <a:pt x="385" y="69"/>
                </a:lnTo>
                <a:lnTo>
                  <a:pt x="397" y="72"/>
                </a:lnTo>
                <a:lnTo>
                  <a:pt x="410" y="77"/>
                </a:lnTo>
                <a:lnTo>
                  <a:pt x="422" y="81"/>
                </a:lnTo>
                <a:lnTo>
                  <a:pt x="432" y="86"/>
                </a:lnTo>
                <a:lnTo>
                  <a:pt x="444" y="92"/>
                </a:lnTo>
                <a:lnTo>
                  <a:pt x="455" y="98"/>
                </a:lnTo>
                <a:lnTo>
                  <a:pt x="466" y="104"/>
                </a:lnTo>
                <a:lnTo>
                  <a:pt x="475" y="112"/>
                </a:lnTo>
                <a:lnTo>
                  <a:pt x="486" y="119"/>
                </a:lnTo>
                <a:lnTo>
                  <a:pt x="495" y="128"/>
                </a:lnTo>
                <a:lnTo>
                  <a:pt x="504" y="137"/>
                </a:lnTo>
                <a:lnTo>
                  <a:pt x="513" y="145"/>
                </a:lnTo>
                <a:lnTo>
                  <a:pt x="522" y="155"/>
                </a:lnTo>
                <a:lnTo>
                  <a:pt x="529" y="164"/>
                </a:lnTo>
                <a:lnTo>
                  <a:pt x="537" y="175"/>
                </a:lnTo>
                <a:lnTo>
                  <a:pt x="543" y="186"/>
                </a:lnTo>
                <a:lnTo>
                  <a:pt x="549" y="197"/>
                </a:lnTo>
                <a:lnTo>
                  <a:pt x="555" y="207"/>
                </a:lnTo>
                <a:lnTo>
                  <a:pt x="560" y="219"/>
                </a:lnTo>
                <a:lnTo>
                  <a:pt x="564" y="231"/>
                </a:lnTo>
                <a:lnTo>
                  <a:pt x="569" y="243"/>
                </a:lnTo>
                <a:lnTo>
                  <a:pt x="572" y="256"/>
                </a:lnTo>
                <a:lnTo>
                  <a:pt x="575" y="268"/>
                </a:lnTo>
                <a:lnTo>
                  <a:pt x="577" y="281"/>
                </a:lnTo>
                <a:lnTo>
                  <a:pt x="579" y="294"/>
                </a:lnTo>
                <a:lnTo>
                  <a:pt x="580" y="307"/>
                </a:lnTo>
                <a:lnTo>
                  <a:pt x="580" y="320"/>
                </a:lnTo>
                <a:lnTo>
                  <a:pt x="580" y="334"/>
                </a:lnTo>
                <a:lnTo>
                  <a:pt x="579" y="347"/>
                </a:lnTo>
                <a:lnTo>
                  <a:pt x="577" y="360"/>
                </a:lnTo>
                <a:lnTo>
                  <a:pt x="575" y="372"/>
                </a:lnTo>
                <a:lnTo>
                  <a:pt x="572" y="385"/>
                </a:lnTo>
                <a:lnTo>
                  <a:pt x="569" y="397"/>
                </a:lnTo>
                <a:lnTo>
                  <a:pt x="564" y="410"/>
                </a:lnTo>
                <a:lnTo>
                  <a:pt x="560" y="422"/>
                </a:lnTo>
                <a:lnTo>
                  <a:pt x="555" y="432"/>
                </a:lnTo>
                <a:lnTo>
                  <a:pt x="549" y="444"/>
                </a:lnTo>
                <a:lnTo>
                  <a:pt x="543" y="455"/>
                </a:lnTo>
                <a:lnTo>
                  <a:pt x="537" y="466"/>
                </a:lnTo>
                <a:lnTo>
                  <a:pt x="529" y="475"/>
                </a:lnTo>
                <a:lnTo>
                  <a:pt x="522" y="486"/>
                </a:lnTo>
                <a:lnTo>
                  <a:pt x="513" y="495"/>
                </a:lnTo>
                <a:lnTo>
                  <a:pt x="504" y="504"/>
                </a:lnTo>
                <a:lnTo>
                  <a:pt x="495" y="513"/>
                </a:lnTo>
                <a:lnTo>
                  <a:pt x="486" y="520"/>
                </a:lnTo>
                <a:lnTo>
                  <a:pt x="475" y="529"/>
                </a:lnTo>
                <a:lnTo>
                  <a:pt x="466" y="535"/>
                </a:lnTo>
                <a:lnTo>
                  <a:pt x="455" y="543"/>
                </a:lnTo>
                <a:lnTo>
                  <a:pt x="444" y="549"/>
                </a:lnTo>
                <a:lnTo>
                  <a:pt x="432" y="555"/>
                </a:lnTo>
                <a:lnTo>
                  <a:pt x="422" y="560"/>
                </a:lnTo>
                <a:lnTo>
                  <a:pt x="410" y="564"/>
                </a:lnTo>
                <a:lnTo>
                  <a:pt x="397" y="569"/>
                </a:lnTo>
                <a:lnTo>
                  <a:pt x="385" y="572"/>
                </a:lnTo>
                <a:lnTo>
                  <a:pt x="372" y="575"/>
                </a:lnTo>
                <a:lnTo>
                  <a:pt x="360" y="577"/>
                </a:lnTo>
                <a:lnTo>
                  <a:pt x="347" y="579"/>
                </a:lnTo>
                <a:lnTo>
                  <a:pt x="334" y="580"/>
                </a:lnTo>
                <a:lnTo>
                  <a:pt x="320" y="580"/>
                </a:lnTo>
                <a:lnTo>
                  <a:pt x="320" y="580"/>
                </a:lnTo>
                <a:close/>
                <a:moveTo>
                  <a:pt x="893" y="851"/>
                </a:moveTo>
                <a:lnTo>
                  <a:pt x="567" y="525"/>
                </a:lnTo>
                <a:lnTo>
                  <a:pt x="575" y="514"/>
                </a:lnTo>
                <a:lnTo>
                  <a:pt x="584" y="503"/>
                </a:lnTo>
                <a:lnTo>
                  <a:pt x="591" y="491"/>
                </a:lnTo>
                <a:lnTo>
                  <a:pt x="598" y="480"/>
                </a:lnTo>
                <a:lnTo>
                  <a:pt x="604" y="468"/>
                </a:lnTo>
                <a:lnTo>
                  <a:pt x="611" y="456"/>
                </a:lnTo>
                <a:lnTo>
                  <a:pt x="616" y="443"/>
                </a:lnTo>
                <a:lnTo>
                  <a:pt x="621" y="430"/>
                </a:lnTo>
                <a:lnTo>
                  <a:pt x="626" y="417"/>
                </a:lnTo>
                <a:lnTo>
                  <a:pt x="630" y="405"/>
                </a:lnTo>
                <a:lnTo>
                  <a:pt x="633" y="391"/>
                </a:lnTo>
                <a:lnTo>
                  <a:pt x="635" y="377"/>
                </a:lnTo>
                <a:lnTo>
                  <a:pt x="637" y="363"/>
                </a:lnTo>
                <a:lnTo>
                  <a:pt x="639" y="349"/>
                </a:lnTo>
                <a:lnTo>
                  <a:pt x="641" y="335"/>
                </a:lnTo>
                <a:lnTo>
                  <a:pt x="641" y="320"/>
                </a:lnTo>
                <a:lnTo>
                  <a:pt x="641" y="304"/>
                </a:lnTo>
                <a:lnTo>
                  <a:pt x="638" y="288"/>
                </a:lnTo>
                <a:lnTo>
                  <a:pt x="637" y="272"/>
                </a:lnTo>
                <a:lnTo>
                  <a:pt x="634" y="256"/>
                </a:lnTo>
                <a:lnTo>
                  <a:pt x="631" y="241"/>
                </a:lnTo>
                <a:lnTo>
                  <a:pt x="627" y="226"/>
                </a:lnTo>
                <a:lnTo>
                  <a:pt x="621" y="211"/>
                </a:lnTo>
                <a:lnTo>
                  <a:pt x="616" y="196"/>
                </a:lnTo>
                <a:lnTo>
                  <a:pt x="609" y="182"/>
                </a:lnTo>
                <a:lnTo>
                  <a:pt x="602" y="168"/>
                </a:lnTo>
                <a:lnTo>
                  <a:pt x="594" y="155"/>
                </a:lnTo>
                <a:lnTo>
                  <a:pt x="586" y="142"/>
                </a:lnTo>
                <a:lnTo>
                  <a:pt x="577" y="129"/>
                </a:lnTo>
                <a:lnTo>
                  <a:pt x="568" y="117"/>
                </a:lnTo>
                <a:lnTo>
                  <a:pt x="557" y="105"/>
                </a:lnTo>
                <a:lnTo>
                  <a:pt x="546" y="94"/>
                </a:lnTo>
                <a:lnTo>
                  <a:pt x="535" y="83"/>
                </a:lnTo>
                <a:lnTo>
                  <a:pt x="524" y="73"/>
                </a:lnTo>
                <a:lnTo>
                  <a:pt x="512" y="64"/>
                </a:lnTo>
                <a:lnTo>
                  <a:pt x="499" y="55"/>
                </a:lnTo>
                <a:lnTo>
                  <a:pt x="486" y="46"/>
                </a:lnTo>
                <a:lnTo>
                  <a:pt x="473" y="39"/>
                </a:lnTo>
                <a:lnTo>
                  <a:pt x="459" y="31"/>
                </a:lnTo>
                <a:lnTo>
                  <a:pt x="445" y="25"/>
                </a:lnTo>
                <a:lnTo>
                  <a:pt x="430" y="20"/>
                </a:lnTo>
                <a:lnTo>
                  <a:pt x="415" y="14"/>
                </a:lnTo>
                <a:lnTo>
                  <a:pt x="400" y="10"/>
                </a:lnTo>
                <a:lnTo>
                  <a:pt x="385" y="7"/>
                </a:lnTo>
                <a:lnTo>
                  <a:pt x="369" y="4"/>
                </a:lnTo>
                <a:lnTo>
                  <a:pt x="353" y="1"/>
                </a:lnTo>
                <a:lnTo>
                  <a:pt x="337" y="0"/>
                </a:lnTo>
                <a:lnTo>
                  <a:pt x="320" y="0"/>
                </a:lnTo>
                <a:lnTo>
                  <a:pt x="304" y="0"/>
                </a:lnTo>
                <a:lnTo>
                  <a:pt x="288" y="1"/>
                </a:lnTo>
                <a:lnTo>
                  <a:pt x="272" y="4"/>
                </a:lnTo>
                <a:lnTo>
                  <a:pt x="256" y="7"/>
                </a:lnTo>
                <a:lnTo>
                  <a:pt x="241" y="10"/>
                </a:lnTo>
                <a:lnTo>
                  <a:pt x="225" y="14"/>
                </a:lnTo>
                <a:lnTo>
                  <a:pt x="210" y="20"/>
                </a:lnTo>
                <a:lnTo>
                  <a:pt x="195" y="25"/>
                </a:lnTo>
                <a:lnTo>
                  <a:pt x="182" y="31"/>
                </a:lnTo>
                <a:lnTo>
                  <a:pt x="168" y="39"/>
                </a:lnTo>
                <a:lnTo>
                  <a:pt x="155" y="46"/>
                </a:lnTo>
                <a:lnTo>
                  <a:pt x="142" y="55"/>
                </a:lnTo>
                <a:lnTo>
                  <a:pt x="129" y="64"/>
                </a:lnTo>
                <a:lnTo>
                  <a:pt x="117" y="73"/>
                </a:lnTo>
                <a:lnTo>
                  <a:pt x="105" y="83"/>
                </a:lnTo>
                <a:lnTo>
                  <a:pt x="94" y="94"/>
                </a:lnTo>
                <a:lnTo>
                  <a:pt x="84" y="105"/>
                </a:lnTo>
                <a:lnTo>
                  <a:pt x="73" y="117"/>
                </a:lnTo>
                <a:lnTo>
                  <a:pt x="64" y="129"/>
                </a:lnTo>
                <a:lnTo>
                  <a:pt x="55" y="142"/>
                </a:lnTo>
                <a:lnTo>
                  <a:pt x="46" y="155"/>
                </a:lnTo>
                <a:lnTo>
                  <a:pt x="39" y="168"/>
                </a:lnTo>
                <a:lnTo>
                  <a:pt x="31" y="182"/>
                </a:lnTo>
                <a:lnTo>
                  <a:pt x="25" y="196"/>
                </a:lnTo>
                <a:lnTo>
                  <a:pt x="20" y="211"/>
                </a:lnTo>
                <a:lnTo>
                  <a:pt x="14" y="226"/>
                </a:lnTo>
                <a:lnTo>
                  <a:pt x="10" y="241"/>
                </a:lnTo>
                <a:lnTo>
                  <a:pt x="7" y="256"/>
                </a:lnTo>
                <a:lnTo>
                  <a:pt x="3" y="272"/>
                </a:lnTo>
                <a:lnTo>
                  <a:pt x="1" y="288"/>
                </a:lnTo>
                <a:lnTo>
                  <a:pt x="0" y="304"/>
                </a:lnTo>
                <a:lnTo>
                  <a:pt x="0" y="320"/>
                </a:lnTo>
                <a:lnTo>
                  <a:pt x="0" y="337"/>
                </a:lnTo>
                <a:lnTo>
                  <a:pt x="1" y="353"/>
                </a:lnTo>
                <a:lnTo>
                  <a:pt x="3" y="369"/>
                </a:lnTo>
                <a:lnTo>
                  <a:pt x="7" y="385"/>
                </a:lnTo>
                <a:lnTo>
                  <a:pt x="10" y="400"/>
                </a:lnTo>
                <a:lnTo>
                  <a:pt x="14" y="415"/>
                </a:lnTo>
                <a:lnTo>
                  <a:pt x="20" y="430"/>
                </a:lnTo>
                <a:lnTo>
                  <a:pt x="25" y="445"/>
                </a:lnTo>
                <a:lnTo>
                  <a:pt x="31" y="459"/>
                </a:lnTo>
                <a:lnTo>
                  <a:pt x="39" y="473"/>
                </a:lnTo>
                <a:lnTo>
                  <a:pt x="46" y="486"/>
                </a:lnTo>
                <a:lnTo>
                  <a:pt x="55" y="499"/>
                </a:lnTo>
                <a:lnTo>
                  <a:pt x="64" y="512"/>
                </a:lnTo>
                <a:lnTo>
                  <a:pt x="73" y="524"/>
                </a:lnTo>
                <a:lnTo>
                  <a:pt x="84" y="535"/>
                </a:lnTo>
                <a:lnTo>
                  <a:pt x="94" y="546"/>
                </a:lnTo>
                <a:lnTo>
                  <a:pt x="105" y="557"/>
                </a:lnTo>
                <a:lnTo>
                  <a:pt x="117" y="568"/>
                </a:lnTo>
                <a:lnTo>
                  <a:pt x="129" y="577"/>
                </a:lnTo>
                <a:lnTo>
                  <a:pt x="142" y="586"/>
                </a:lnTo>
                <a:lnTo>
                  <a:pt x="155" y="594"/>
                </a:lnTo>
                <a:lnTo>
                  <a:pt x="168" y="602"/>
                </a:lnTo>
                <a:lnTo>
                  <a:pt x="182" y="608"/>
                </a:lnTo>
                <a:lnTo>
                  <a:pt x="195" y="615"/>
                </a:lnTo>
                <a:lnTo>
                  <a:pt x="210" y="621"/>
                </a:lnTo>
                <a:lnTo>
                  <a:pt x="225" y="627"/>
                </a:lnTo>
                <a:lnTo>
                  <a:pt x="241" y="631"/>
                </a:lnTo>
                <a:lnTo>
                  <a:pt x="256" y="634"/>
                </a:lnTo>
                <a:lnTo>
                  <a:pt x="272" y="637"/>
                </a:lnTo>
                <a:lnTo>
                  <a:pt x="288" y="638"/>
                </a:lnTo>
                <a:lnTo>
                  <a:pt x="304" y="641"/>
                </a:lnTo>
                <a:lnTo>
                  <a:pt x="320" y="641"/>
                </a:lnTo>
                <a:lnTo>
                  <a:pt x="335" y="641"/>
                </a:lnTo>
                <a:lnTo>
                  <a:pt x="349" y="639"/>
                </a:lnTo>
                <a:lnTo>
                  <a:pt x="363" y="637"/>
                </a:lnTo>
                <a:lnTo>
                  <a:pt x="377" y="635"/>
                </a:lnTo>
                <a:lnTo>
                  <a:pt x="391" y="633"/>
                </a:lnTo>
                <a:lnTo>
                  <a:pt x="405" y="630"/>
                </a:lnTo>
                <a:lnTo>
                  <a:pt x="417" y="625"/>
                </a:lnTo>
                <a:lnTo>
                  <a:pt x="430" y="621"/>
                </a:lnTo>
                <a:lnTo>
                  <a:pt x="443" y="616"/>
                </a:lnTo>
                <a:lnTo>
                  <a:pt x="456" y="610"/>
                </a:lnTo>
                <a:lnTo>
                  <a:pt x="468" y="604"/>
                </a:lnTo>
                <a:lnTo>
                  <a:pt x="480" y="598"/>
                </a:lnTo>
                <a:lnTo>
                  <a:pt x="491" y="591"/>
                </a:lnTo>
                <a:lnTo>
                  <a:pt x="503" y="584"/>
                </a:lnTo>
                <a:lnTo>
                  <a:pt x="514" y="575"/>
                </a:lnTo>
                <a:lnTo>
                  <a:pt x="525" y="567"/>
                </a:lnTo>
                <a:lnTo>
                  <a:pt x="851" y="892"/>
                </a:lnTo>
                <a:lnTo>
                  <a:pt x="855" y="897"/>
                </a:lnTo>
                <a:lnTo>
                  <a:pt x="860" y="899"/>
                </a:lnTo>
                <a:lnTo>
                  <a:pt x="866" y="901"/>
                </a:lnTo>
                <a:lnTo>
                  <a:pt x="871" y="901"/>
                </a:lnTo>
                <a:lnTo>
                  <a:pt x="878" y="901"/>
                </a:lnTo>
                <a:lnTo>
                  <a:pt x="883" y="899"/>
                </a:lnTo>
                <a:lnTo>
                  <a:pt x="888" y="897"/>
                </a:lnTo>
                <a:lnTo>
                  <a:pt x="893" y="892"/>
                </a:lnTo>
                <a:lnTo>
                  <a:pt x="897" y="888"/>
                </a:lnTo>
                <a:lnTo>
                  <a:pt x="899" y="883"/>
                </a:lnTo>
                <a:lnTo>
                  <a:pt x="901" y="877"/>
                </a:lnTo>
                <a:lnTo>
                  <a:pt x="902" y="871"/>
                </a:lnTo>
                <a:lnTo>
                  <a:pt x="901" y="866"/>
                </a:lnTo>
                <a:lnTo>
                  <a:pt x="899" y="860"/>
                </a:lnTo>
                <a:lnTo>
                  <a:pt x="897" y="855"/>
                </a:lnTo>
                <a:lnTo>
                  <a:pt x="893" y="85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11" name="Group 10" descr="Icon of computer monitor. ">
            <a:extLst>
              <a:ext uri="{FF2B5EF4-FFF2-40B4-BE49-F238E27FC236}">
                <a16:creationId xmlns:a16="http://schemas.microsoft.com/office/drawing/2014/main" id="{42E7287B-28E0-45D2-8391-196C17310637}"/>
              </a:ext>
            </a:extLst>
          </p:cNvPr>
          <p:cNvGrpSpPr/>
          <p:nvPr/>
        </p:nvGrpSpPr>
        <p:grpSpPr>
          <a:xfrm>
            <a:off x="3133330" y="1382471"/>
            <a:ext cx="287338" cy="258762"/>
            <a:chOff x="879475" y="817563"/>
            <a:chExt cx="287338" cy="258762"/>
          </a:xfrm>
          <a:solidFill>
            <a:schemeClr val="bg1"/>
          </a:solidFill>
        </p:grpSpPr>
        <p:sp>
          <p:nvSpPr>
            <p:cNvPr id="12" name="Freeform 1593">
              <a:extLst>
                <a:ext uri="{FF2B5EF4-FFF2-40B4-BE49-F238E27FC236}">
                  <a16:creationId xmlns:a16="http://schemas.microsoft.com/office/drawing/2014/main" id="{851E2FCC-08EF-4B8A-B321-4FCFB5874C17}"/>
                </a:ext>
              </a:extLst>
            </p:cNvPr>
            <p:cNvSpPr>
              <a:spLocks/>
            </p:cNvSpPr>
            <p:nvPr/>
          </p:nvSpPr>
          <p:spPr bwMode="auto">
            <a:xfrm>
              <a:off x="879475" y="817563"/>
              <a:ext cx="287338" cy="171450"/>
            </a:xfrm>
            <a:custGeom>
              <a:avLst/>
              <a:gdLst>
                <a:gd name="T0" fmla="*/ 829 w 904"/>
                <a:gd name="T1" fmla="*/ 0 h 544"/>
                <a:gd name="T2" fmla="*/ 75 w 904"/>
                <a:gd name="T3" fmla="*/ 0 h 544"/>
                <a:gd name="T4" fmla="*/ 67 w 904"/>
                <a:gd name="T5" fmla="*/ 2 h 544"/>
                <a:gd name="T6" fmla="*/ 59 w 904"/>
                <a:gd name="T7" fmla="*/ 3 h 544"/>
                <a:gd name="T8" fmla="*/ 53 w 904"/>
                <a:gd name="T9" fmla="*/ 4 h 544"/>
                <a:gd name="T10" fmla="*/ 46 w 904"/>
                <a:gd name="T11" fmla="*/ 7 h 544"/>
                <a:gd name="T12" fmla="*/ 40 w 904"/>
                <a:gd name="T13" fmla="*/ 10 h 544"/>
                <a:gd name="T14" fmla="*/ 33 w 904"/>
                <a:gd name="T15" fmla="*/ 14 h 544"/>
                <a:gd name="T16" fmla="*/ 27 w 904"/>
                <a:gd name="T17" fmla="*/ 18 h 544"/>
                <a:gd name="T18" fmla="*/ 22 w 904"/>
                <a:gd name="T19" fmla="*/ 23 h 544"/>
                <a:gd name="T20" fmla="*/ 16 w 904"/>
                <a:gd name="T21" fmla="*/ 28 h 544"/>
                <a:gd name="T22" fmla="*/ 12 w 904"/>
                <a:gd name="T23" fmla="*/ 34 h 544"/>
                <a:gd name="T24" fmla="*/ 9 w 904"/>
                <a:gd name="T25" fmla="*/ 40 h 544"/>
                <a:gd name="T26" fmla="*/ 5 w 904"/>
                <a:gd name="T27" fmla="*/ 47 h 544"/>
                <a:gd name="T28" fmla="*/ 3 w 904"/>
                <a:gd name="T29" fmla="*/ 54 h 544"/>
                <a:gd name="T30" fmla="*/ 1 w 904"/>
                <a:gd name="T31" fmla="*/ 61 h 544"/>
                <a:gd name="T32" fmla="*/ 0 w 904"/>
                <a:gd name="T33" fmla="*/ 69 h 544"/>
                <a:gd name="T34" fmla="*/ 0 w 904"/>
                <a:gd name="T35" fmla="*/ 77 h 544"/>
                <a:gd name="T36" fmla="*/ 0 w 904"/>
                <a:gd name="T37" fmla="*/ 544 h 544"/>
                <a:gd name="T38" fmla="*/ 904 w 904"/>
                <a:gd name="T39" fmla="*/ 544 h 544"/>
                <a:gd name="T40" fmla="*/ 904 w 904"/>
                <a:gd name="T41" fmla="*/ 77 h 544"/>
                <a:gd name="T42" fmla="*/ 904 w 904"/>
                <a:gd name="T43" fmla="*/ 69 h 544"/>
                <a:gd name="T44" fmla="*/ 903 w 904"/>
                <a:gd name="T45" fmla="*/ 61 h 544"/>
                <a:gd name="T46" fmla="*/ 901 w 904"/>
                <a:gd name="T47" fmla="*/ 54 h 544"/>
                <a:gd name="T48" fmla="*/ 899 w 904"/>
                <a:gd name="T49" fmla="*/ 47 h 544"/>
                <a:gd name="T50" fmla="*/ 896 w 904"/>
                <a:gd name="T51" fmla="*/ 40 h 544"/>
                <a:gd name="T52" fmla="*/ 892 w 904"/>
                <a:gd name="T53" fmla="*/ 34 h 544"/>
                <a:gd name="T54" fmla="*/ 888 w 904"/>
                <a:gd name="T55" fmla="*/ 28 h 544"/>
                <a:gd name="T56" fmla="*/ 882 w 904"/>
                <a:gd name="T57" fmla="*/ 23 h 544"/>
                <a:gd name="T58" fmla="*/ 877 w 904"/>
                <a:gd name="T59" fmla="*/ 18 h 544"/>
                <a:gd name="T60" fmla="*/ 871 w 904"/>
                <a:gd name="T61" fmla="*/ 14 h 544"/>
                <a:gd name="T62" fmla="*/ 866 w 904"/>
                <a:gd name="T63" fmla="*/ 10 h 544"/>
                <a:gd name="T64" fmla="*/ 859 w 904"/>
                <a:gd name="T65" fmla="*/ 7 h 544"/>
                <a:gd name="T66" fmla="*/ 851 w 904"/>
                <a:gd name="T67" fmla="*/ 4 h 544"/>
                <a:gd name="T68" fmla="*/ 845 w 904"/>
                <a:gd name="T69" fmla="*/ 3 h 544"/>
                <a:gd name="T70" fmla="*/ 837 w 904"/>
                <a:gd name="T71" fmla="*/ 2 h 544"/>
                <a:gd name="T72" fmla="*/ 829 w 904"/>
                <a:gd name="T73" fmla="*/ 0 h 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904" h="544">
                  <a:moveTo>
                    <a:pt x="829" y="0"/>
                  </a:moveTo>
                  <a:lnTo>
                    <a:pt x="75" y="0"/>
                  </a:lnTo>
                  <a:lnTo>
                    <a:pt x="67" y="2"/>
                  </a:lnTo>
                  <a:lnTo>
                    <a:pt x="59" y="3"/>
                  </a:lnTo>
                  <a:lnTo>
                    <a:pt x="53" y="4"/>
                  </a:lnTo>
                  <a:lnTo>
                    <a:pt x="46" y="7"/>
                  </a:lnTo>
                  <a:lnTo>
                    <a:pt x="40" y="10"/>
                  </a:lnTo>
                  <a:lnTo>
                    <a:pt x="33" y="14"/>
                  </a:lnTo>
                  <a:lnTo>
                    <a:pt x="27" y="18"/>
                  </a:lnTo>
                  <a:lnTo>
                    <a:pt x="22" y="23"/>
                  </a:lnTo>
                  <a:lnTo>
                    <a:pt x="16" y="28"/>
                  </a:lnTo>
                  <a:lnTo>
                    <a:pt x="12" y="34"/>
                  </a:lnTo>
                  <a:lnTo>
                    <a:pt x="9" y="40"/>
                  </a:lnTo>
                  <a:lnTo>
                    <a:pt x="5" y="47"/>
                  </a:lnTo>
                  <a:lnTo>
                    <a:pt x="3" y="54"/>
                  </a:lnTo>
                  <a:lnTo>
                    <a:pt x="1" y="61"/>
                  </a:lnTo>
                  <a:lnTo>
                    <a:pt x="0" y="69"/>
                  </a:lnTo>
                  <a:lnTo>
                    <a:pt x="0" y="77"/>
                  </a:lnTo>
                  <a:lnTo>
                    <a:pt x="0" y="544"/>
                  </a:lnTo>
                  <a:lnTo>
                    <a:pt x="904" y="544"/>
                  </a:lnTo>
                  <a:lnTo>
                    <a:pt x="904" y="77"/>
                  </a:lnTo>
                  <a:lnTo>
                    <a:pt x="904" y="69"/>
                  </a:lnTo>
                  <a:lnTo>
                    <a:pt x="903" y="61"/>
                  </a:lnTo>
                  <a:lnTo>
                    <a:pt x="901" y="54"/>
                  </a:lnTo>
                  <a:lnTo>
                    <a:pt x="899" y="47"/>
                  </a:lnTo>
                  <a:lnTo>
                    <a:pt x="896" y="40"/>
                  </a:lnTo>
                  <a:lnTo>
                    <a:pt x="892" y="34"/>
                  </a:lnTo>
                  <a:lnTo>
                    <a:pt x="888" y="28"/>
                  </a:lnTo>
                  <a:lnTo>
                    <a:pt x="882" y="23"/>
                  </a:lnTo>
                  <a:lnTo>
                    <a:pt x="877" y="18"/>
                  </a:lnTo>
                  <a:lnTo>
                    <a:pt x="871" y="14"/>
                  </a:lnTo>
                  <a:lnTo>
                    <a:pt x="866" y="10"/>
                  </a:lnTo>
                  <a:lnTo>
                    <a:pt x="859" y="7"/>
                  </a:lnTo>
                  <a:lnTo>
                    <a:pt x="851" y="4"/>
                  </a:lnTo>
                  <a:lnTo>
                    <a:pt x="845" y="3"/>
                  </a:lnTo>
                  <a:lnTo>
                    <a:pt x="837" y="2"/>
                  </a:lnTo>
                  <a:lnTo>
                    <a:pt x="8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1594">
              <a:extLst>
                <a:ext uri="{FF2B5EF4-FFF2-40B4-BE49-F238E27FC236}">
                  <a16:creationId xmlns:a16="http://schemas.microsoft.com/office/drawing/2014/main" id="{9CA5F784-7671-4A87-9131-F5C5EC85B24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79475" y="1000125"/>
              <a:ext cx="287338" cy="76200"/>
            </a:xfrm>
            <a:custGeom>
              <a:avLst/>
              <a:gdLst>
                <a:gd name="T0" fmla="*/ 459 w 904"/>
                <a:gd name="T1" fmla="*/ 29 h 241"/>
                <a:gd name="T2" fmla="*/ 469 w 904"/>
                <a:gd name="T3" fmla="*/ 35 h 241"/>
                <a:gd name="T4" fmla="*/ 478 w 904"/>
                <a:gd name="T5" fmla="*/ 43 h 241"/>
                <a:gd name="T6" fmla="*/ 482 w 904"/>
                <a:gd name="T7" fmla="*/ 54 h 241"/>
                <a:gd name="T8" fmla="*/ 482 w 904"/>
                <a:gd name="T9" fmla="*/ 66 h 241"/>
                <a:gd name="T10" fmla="*/ 478 w 904"/>
                <a:gd name="T11" fmla="*/ 77 h 241"/>
                <a:gd name="T12" fmla="*/ 469 w 904"/>
                <a:gd name="T13" fmla="*/ 85 h 241"/>
                <a:gd name="T14" fmla="*/ 459 w 904"/>
                <a:gd name="T15" fmla="*/ 89 h 241"/>
                <a:gd name="T16" fmla="*/ 447 w 904"/>
                <a:gd name="T17" fmla="*/ 89 h 241"/>
                <a:gd name="T18" fmla="*/ 436 w 904"/>
                <a:gd name="T19" fmla="*/ 85 h 241"/>
                <a:gd name="T20" fmla="*/ 427 w 904"/>
                <a:gd name="T21" fmla="*/ 77 h 241"/>
                <a:gd name="T22" fmla="*/ 422 w 904"/>
                <a:gd name="T23" fmla="*/ 66 h 241"/>
                <a:gd name="T24" fmla="*/ 422 w 904"/>
                <a:gd name="T25" fmla="*/ 54 h 241"/>
                <a:gd name="T26" fmla="*/ 427 w 904"/>
                <a:gd name="T27" fmla="*/ 43 h 241"/>
                <a:gd name="T28" fmla="*/ 436 w 904"/>
                <a:gd name="T29" fmla="*/ 35 h 241"/>
                <a:gd name="T30" fmla="*/ 447 w 904"/>
                <a:gd name="T31" fmla="*/ 31 h 241"/>
                <a:gd name="T32" fmla="*/ 452 w 904"/>
                <a:gd name="T33" fmla="*/ 29 h 241"/>
                <a:gd name="T34" fmla="*/ 0 w 904"/>
                <a:gd name="T35" fmla="*/ 83 h 241"/>
                <a:gd name="T36" fmla="*/ 3 w 904"/>
                <a:gd name="T37" fmla="*/ 97 h 241"/>
                <a:gd name="T38" fmla="*/ 9 w 904"/>
                <a:gd name="T39" fmla="*/ 110 h 241"/>
                <a:gd name="T40" fmla="*/ 16 w 904"/>
                <a:gd name="T41" fmla="*/ 122 h 241"/>
                <a:gd name="T42" fmla="*/ 27 w 904"/>
                <a:gd name="T43" fmla="*/ 132 h 241"/>
                <a:gd name="T44" fmla="*/ 40 w 904"/>
                <a:gd name="T45" fmla="*/ 141 h 241"/>
                <a:gd name="T46" fmla="*/ 53 w 904"/>
                <a:gd name="T47" fmla="*/ 147 h 241"/>
                <a:gd name="T48" fmla="*/ 67 w 904"/>
                <a:gd name="T49" fmla="*/ 150 h 241"/>
                <a:gd name="T50" fmla="*/ 437 w 904"/>
                <a:gd name="T51" fmla="*/ 150 h 241"/>
                <a:gd name="T52" fmla="*/ 195 w 904"/>
                <a:gd name="T53" fmla="*/ 211 h 241"/>
                <a:gd name="T54" fmla="*/ 190 w 904"/>
                <a:gd name="T55" fmla="*/ 212 h 241"/>
                <a:gd name="T56" fmla="*/ 186 w 904"/>
                <a:gd name="T57" fmla="*/ 215 h 241"/>
                <a:gd name="T58" fmla="*/ 182 w 904"/>
                <a:gd name="T59" fmla="*/ 220 h 241"/>
                <a:gd name="T60" fmla="*/ 181 w 904"/>
                <a:gd name="T61" fmla="*/ 225 h 241"/>
                <a:gd name="T62" fmla="*/ 182 w 904"/>
                <a:gd name="T63" fmla="*/ 232 h 241"/>
                <a:gd name="T64" fmla="*/ 186 w 904"/>
                <a:gd name="T65" fmla="*/ 236 h 241"/>
                <a:gd name="T66" fmla="*/ 190 w 904"/>
                <a:gd name="T67" fmla="*/ 240 h 241"/>
                <a:gd name="T68" fmla="*/ 195 w 904"/>
                <a:gd name="T69" fmla="*/ 241 h 241"/>
                <a:gd name="T70" fmla="*/ 742 w 904"/>
                <a:gd name="T71" fmla="*/ 241 h 241"/>
                <a:gd name="T72" fmla="*/ 747 w 904"/>
                <a:gd name="T73" fmla="*/ 239 h 241"/>
                <a:gd name="T74" fmla="*/ 752 w 904"/>
                <a:gd name="T75" fmla="*/ 234 h 241"/>
                <a:gd name="T76" fmla="*/ 754 w 904"/>
                <a:gd name="T77" fmla="*/ 229 h 241"/>
                <a:gd name="T78" fmla="*/ 754 w 904"/>
                <a:gd name="T79" fmla="*/ 223 h 241"/>
                <a:gd name="T80" fmla="*/ 752 w 904"/>
                <a:gd name="T81" fmla="*/ 218 h 241"/>
                <a:gd name="T82" fmla="*/ 747 w 904"/>
                <a:gd name="T83" fmla="*/ 213 h 241"/>
                <a:gd name="T84" fmla="*/ 742 w 904"/>
                <a:gd name="T85" fmla="*/ 211 h 241"/>
                <a:gd name="T86" fmla="*/ 468 w 904"/>
                <a:gd name="T87" fmla="*/ 211 h 241"/>
                <a:gd name="T88" fmla="*/ 829 w 904"/>
                <a:gd name="T89" fmla="*/ 150 h 241"/>
                <a:gd name="T90" fmla="*/ 845 w 904"/>
                <a:gd name="T91" fmla="*/ 149 h 241"/>
                <a:gd name="T92" fmla="*/ 859 w 904"/>
                <a:gd name="T93" fmla="*/ 145 h 241"/>
                <a:gd name="T94" fmla="*/ 871 w 904"/>
                <a:gd name="T95" fmla="*/ 137 h 241"/>
                <a:gd name="T96" fmla="*/ 882 w 904"/>
                <a:gd name="T97" fmla="*/ 128 h 241"/>
                <a:gd name="T98" fmla="*/ 892 w 904"/>
                <a:gd name="T99" fmla="*/ 117 h 241"/>
                <a:gd name="T100" fmla="*/ 899 w 904"/>
                <a:gd name="T101" fmla="*/ 104 h 241"/>
                <a:gd name="T102" fmla="*/ 903 w 904"/>
                <a:gd name="T103" fmla="*/ 90 h 241"/>
                <a:gd name="T104" fmla="*/ 904 w 904"/>
                <a:gd name="T105" fmla="*/ 75 h 241"/>
                <a:gd name="T106" fmla="*/ 0 w 904"/>
                <a:gd name="T107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04" h="241">
                  <a:moveTo>
                    <a:pt x="452" y="29"/>
                  </a:moveTo>
                  <a:lnTo>
                    <a:pt x="459" y="29"/>
                  </a:lnTo>
                  <a:lnTo>
                    <a:pt x="464" y="32"/>
                  </a:lnTo>
                  <a:lnTo>
                    <a:pt x="469" y="35"/>
                  </a:lnTo>
                  <a:lnTo>
                    <a:pt x="473" y="38"/>
                  </a:lnTo>
                  <a:lnTo>
                    <a:pt x="478" y="43"/>
                  </a:lnTo>
                  <a:lnTo>
                    <a:pt x="480" y="48"/>
                  </a:lnTo>
                  <a:lnTo>
                    <a:pt x="482" y="54"/>
                  </a:lnTo>
                  <a:lnTo>
                    <a:pt x="482" y="59"/>
                  </a:lnTo>
                  <a:lnTo>
                    <a:pt x="482" y="66"/>
                  </a:lnTo>
                  <a:lnTo>
                    <a:pt x="480" y="71"/>
                  </a:lnTo>
                  <a:lnTo>
                    <a:pt x="478" y="77"/>
                  </a:lnTo>
                  <a:lnTo>
                    <a:pt x="473" y="81"/>
                  </a:lnTo>
                  <a:lnTo>
                    <a:pt x="469" y="85"/>
                  </a:lnTo>
                  <a:lnTo>
                    <a:pt x="464" y="87"/>
                  </a:lnTo>
                  <a:lnTo>
                    <a:pt x="459" y="89"/>
                  </a:lnTo>
                  <a:lnTo>
                    <a:pt x="452" y="90"/>
                  </a:lnTo>
                  <a:lnTo>
                    <a:pt x="447" y="89"/>
                  </a:lnTo>
                  <a:lnTo>
                    <a:pt x="440" y="87"/>
                  </a:lnTo>
                  <a:lnTo>
                    <a:pt x="436" y="85"/>
                  </a:lnTo>
                  <a:lnTo>
                    <a:pt x="431" y="81"/>
                  </a:lnTo>
                  <a:lnTo>
                    <a:pt x="427" y="77"/>
                  </a:lnTo>
                  <a:lnTo>
                    <a:pt x="424" y="71"/>
                  </a:lnTo>
                  <a:lnTo>
                    <a:pt x="422" y="66"/>
                  </a:lnTo>
                  <a:lnTo>
                    <a:pt x="422" y="59"/>
                  </a:lnTo>
                  <a:lnTo>
                    <a:pt x="422" y="54"/>
                  </a:lnTo>
                  <a:lnTo>
                    <a:pt x="424" y="48"/>
                  </a:lnTo>
                  <a:lnTo>
                    <a:pt x="427" y="43"/>
                  </a:lnTo>
                  <a:lnTo>
                    <a:pt x="431" y="38"/>
                  </a:lnTo>
                  <a:lnTo>
                    <a:pt x="436" y="35"/>
                  </a:lnTo>
                  <a:lnTo>
                    <a:pt x="440" y="32"/>
                  </a:lnTo>
                  <a:lnTo>
                    <a:pt x="447" y="31"/>
                  </a:lnTo>
                  <a:lnTo>
                    <a:pt x="452" y="29"/>
                  </a:lnTo>
                  <a:lnTo>
                    <a:pt x="452" y="29"/>
                  </a:lnTo>
                  <a:close/>
                  <a:moveTo>
                    <a:pt x="0" y="75"/>
                  </a:moveTo>
                  <a:lnTo>
                    <a:pt x="0" y="83"/>
                  </a:lnTo>
                  <a:lnTo>
                    <a:pt x="1" y="90"/>
                  </a:lnTo>
                  <a:lnTo>
                    <a:pt x="3" y="97"/>
                  </a:lnTo>
                  <a:lnTo>
                    <a:pt x="5" y="104"/>
                  </a:lnTo>
                  <a:lnTo>
                    <a:pt x="9" y="110"/>
                  </a:lnTo>
                  <a:lnTo>
                    <a:pt x="12" y="117"/>
                  </a:lnTo>
                  <a:lnTo>
                    <a:pt x="16" y="122"/>
                  </a:lnTo>
                  <a:lnTo>
                    <a:pt x="22" y="128"/>
                  </a:lnTo>
                  <a:lnTo>
                    <a:pt x="27" y="132"/>
                  </a:lnTo>
                  <a:lnTo>
                    <a:pt x="33" y="137"/>
                  </a:lnTo>
                  <a:lnTo>
                    <a:pt x="40" y="141"/>
                  </a:lnTo>
                  <a:lnTo>
                    <a:pt x="46" y="145"/>
                  </a:lnTo>
                  <a:lnTo>
                    <a:pt x="53" y="147"/>
                  </a:lnTo>
                  <a:lnTo>
                    <a:pt x="59" y="149"/>
                  </a:lnTo>
                  <a:lnTo>
                    <a:pt x="67" y="150"/>
                  </a:lnTo>
                  <a:lnTo>
                    <a:pt x="75" y="150"/>
                  </a:lnTo>
                  <a:lnTo>
                    <a:pt x="437" y="150"/>
                  </a:lnTo>
                  <a:lnTo>
                    <a:pt x="437" y="211"/>
                  </a:lnTo>
                  <a:lnTo>
                    <a:pt x="195" y="211"/>
                  </a:lnTo>
                  <a:lnTo>
                    <a:pt x="192" y="211"/>
                  </a:lnTo>
                  <a:lnTo>
                    <a:pt x="190" y="212"/>
                  </a:lnTo>
                  <a:lnTo>
                    <a:pt x="188" y="213"/>
                  </a:lnTo>
                  <a:lnTo>
                    <a:pt x="186" y="215"/>
                  </a:lnTo>
                  <a:lnTo>
                    <a:pt x="183" y="218"/>
                  </a:lnTo>
                  <a:lnTo>
                    <a:pt x="182" y="220"/>
                  </a:lnTo>
                  <a:lnTo>
                    <a:pt x="181" y="223"/>
                  </a:lnTo>
                  <a:lnTo>
                    <a:pt x="181" y="225"/>
                  </a:lnTo>
                  <a:lnTo>
                    <a:pt x="181" y="229"/>
                  </a:lnTo>
                  <a:lnTo>
                    <a:pt x="182" y="232"/>
                  </a:lnTo>
                  <a:lnTo>
                    <a:pt x="183" y="234"/>
                  </a:lnTo>
                  <a:lnTo>
                    <a:pt x="186" y="236"/>
                  </a:lnTo>
                  <a:lnTo>
                    <a:pt x="188" y="239"/>
                  </a:lnTo>
                  <a:lnTo>
                    <a:pt x="190" y="240"/>
                  </a:lnTo>
                  <a:lnTo>
                    <a:pt x="192" y="241"/>
                  </a:lnTo>
                  <a:lnTo>
                    <a:pt x="195" y="241"/>
                  </a:lnTo>
                  <a:lnTo>
                    <a:pt x="739" y="241"/>
                  </a:lnTo>
                  <a:lnTo>
                    <a:pt x="742" y="241"/>
                  </a:lnTo>
                  <a:lnTo>
                    <a:pt x="745" y="240"/>
                  </a:lnTo>
                  <a:lnTo>
                    <a:pt x="747" y="239"/>
                  </a:lnTo>
                  <a:lnTo>
                    <a:pt x="750" y="236"/>
                  </a:lnTo>
                  <a:lnTo>
                    <a:pt x="752" y="234"/>
                  </a:lnTo>
                  <a:lnTo>
                    <a:pt x="753" y="232"/>
                  </a:lnTo>
                  <a:lnTo>
                    <a:pt x="754" y="229"/>
                  </a:lnTo>
                  <a:lnTo>
                    <a:pt x="754" y="225"/>
                  </a:lnTo>
                  <a:lnTo>
                    <a:pt x="754" y="223"/>
                  </a:lnTo>
                  <a:lnTo>
                    <a:pt x="753" y="220"/>
                  </a:lnTo>
                  <a:lnTo>
                    <a:pt x="752" y="218"/>
                  </a:lnTo>
                  <a:lnTo>
                    <a:pt x="750" y="215"/>
                  </a:lnTo>
                  <a:lnTo>
                    <a:pt x="747" y="213"/>
                  </a:lnTo>
                  <a:lnTo>
                    <a:pt x="745" y="212"/>
                  </a:lnTo>
                  <a:lnTo>
                    <a:pt x="742" y="211"/>
                  </a:lnTo>
                  <a:lnTo>
                    <a:pt x="739" y="211"/>
                  </a:lnTo>
                  <a:lnTo>
                    <a:pt x="468" y="211"/>
                  </a:lnTo>
                  <a:lnTo>
                    <a:pt x="468" y="150"/>
                  </a:lnTo>
                  <a:lnTo>
                    <a:pt x="829" y="150"/>
                  </a:lnTo>
                  <a:lnTo>
                    <a:pt x="837" y="150"/>
                  </a:lnTo>
                  <a:lnTo>
                    <a:pt x="845" y="149"/>
                  </a:lnTo>
                  <a:lnTo>
                    <a:pt x="851" y="147"/>
                  </a:lnTo>
                  <a:lnTo>
                    <a:pt x="859" y="145"/>
                  </a:lnTo>
                  <a:lnTo>
                    <a:pt x="866" y="141"/>
                  </a:lnTo>
                  <a:lnTo>
                    <a:pt x="871" y="137"/>
                  </a:lnTo>
                  <a:lnTo>
                    <a:pt x="877" y="132"/>
                  </a:lnTo>
                  <a:lnTo>
                    <a:pt x="882" y="128"/>
                  </a:lnTo>
                  <a:lnTo>
                    <a:pt x="888" y="122"/>
                  </a:lnTo>
                  <a:lnTo>
                    <a:pt x="892" y="117"/>
                  </a:lnTo>
                  <a:lnTo>
                    <a:pt x="896" y="110"/>
                  </a:lnTo>
                  <a:lnTo>
                    <a:pt x="899" y="104"/>
                  </a:lnTo>
                  <a:lnTo>
                    <a:pt x="901" y="97"/>
                  </a:lnTo>
                  <a:lnTo>
                    <a:pt x="903" y="90"/>
                  </a:lnTo>
                  <a:lnTo>
                    <a:pt x="904" y="83"/>
                  </a:lnTo>
                  <a:lnTo>
                    <a:pt x="904" y="75"/>
                  </a:lnTo>
                  <a:lnTo>
                    <a:pt x="904" y="0"/>
                  </a:lnTo>
                  <a:lnTo>
                    <a:pt x="0" y="0"/>
                  </a:lnTo>
                  <a:lnTo>
                    <a:pt x="0" y="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14" name="Group 13" descr="Icon of computer monitors.">
            <a:extLst>
              <a:ext uri="{FF2B5EF4-FFF2-40B4-BE49-F238E27FC236}">
                <a16:creationId xmlns:a16="http://schemas.microsoft.com/office/drawing/2014/main" id="{FEB24D32-D5F5-4493-B7F9-44D8DD9C4F0E}"/>
              </a:ext>
            </a:extLst>
          </p:cNvPr>
          <p:cNvGrpSpPr/>
          <p:nvPr/>
        </p:nvGrpSpPr>
        <p:grpSpPr>
          <a:xfrm>
            <a:off x="4277123" y="1359245"/>
            <a:ext cx="287338" cy="258762"/>
            <a:chOff x="304800" y="5129213"/>
            <a:chExt cx="287338" cy="258762"/>
          </a:xfrm>
          <a:solidFill>
            <a:schemeClr val="bg1"/>
          </a:solidFill>
        </p:grpSpPr>
        <p:sp>
          <p:nvSpPr>
            <p:cNvPr id="15" name="Freeform 1630">
              <a:extLst>
                <a:ext uri="{FF2B5EF4-FFF2-40B4-BE49-F238E27FC236}">
                  <a16:creationId xmlns:a16="http://schemas.microsoft.com/office/drawing/2014/main" id="{C4C39DDF-1AB4-4645-BA52-F218A13309F1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000" y="5224463"/>
              <a:ext cx="134938" cy="38100"/>
            </a:xfrm>
            <a:custGeom>
              <a:avLst/>
              <a:gdLst>
                <a:gd name="T0" fmla="*/ 176 w 423"/>
                <a:gd name="T1" fmla="*/ 120 h 120"/>
                <a:gd name="T2" fmla="*/ 247 w 423"/>
                <a:gd name="T3" fmla="*/ 120 h 120"/>
                <a:gd name="T4" fmla="*/ 252 w 423"/>
                <a:gd name="T5" fmla="*/ 108 h 120"/>
                <a:gd name="T6" fmla="*/ 260 w 423"/>
                <a:gd name="T7" fmla="*/ 97 h 120"/>
                <a:gd name="T8" fmla="*/ 269 w 423"/>
                <a:gd name="T9" fmla="*/ 86 h 120"/>
                <a:gd name="T10" fmla="*/ 280 w 423"/>
                <a:gd name="T11" fmla="*/ 77 h 120"/>
                <a:gd name="T12" fmla="*/ 291 w 423"/>
                <a:gd name="T13" fmla="*/ 71 h 120"/>
                <a:gd name="T14" fmla="*/ 304 w 423"/>
                <a:gd name="T15" fmla="*/ 65 h 120"/>
                <a:gd name="T16" fmla="*/ 311 w 423"/>
                <a:gd name="T17" fmla="*/ 63 h 120"/>
                <a:gd name="T18" fmla="*/ 318 w 423"/>
                <a:gd name="T19" fmla="*/ 62 h 120"/>
                <a:gd name="T20" fmla="*/ 325 w 423"/>
                <a:gd name="T21" fmla="*/ 61 h 120"/>
                <a:gd name="T22" fmla="*/ 332 w 423"/>
                <a:gd name="T23" fmla="*/ 61 h 120"/>
                <a:gd name="T24" fmla="*/ 423 w 423"/>
                <a:gd name="T25" fmla="*/ 61 h 120"/>
                <a:gd name="T26" fmla="*/ 423 w 423"/>
                <a:gd name="T27" fmla="*/ 31 h 120"/>
                <a:gd name="T28" fmla="*/ 423 w 423"/>
                <a:gd name="T29" fmla="*/ 22 h 120"/>
                <a:gd name="T30" fmla="*/ 420 w 423"/>
                <a:gd name="T31" fmla="*/ 14 h 120"/>
                <a:gd name="T32" fmla="*/ 418 w 423"/>
                <a:gd name="T33" fmla="*/ 8 h 120"/>
                <a:gd name="T34" fmla="*/ 415 w 423"/>
                <a:gd name="T35" fmla="*/ 0 h 120"/>
                <a:gd name="T36" fmla="*/ 363 w 423"/>
                <a:gd name="T37" fmla="*/ 0 h 120"/>
                <a:gd name="T38" fmla="*/ 61 w 423"/>
                <a:gd name="T39" fmla="*/ 0 h 120"/>
                <a:gd name="T40" fmla="*/ 9 w 423"/>
                <a:gd name="T41" fmla="*/ 0 h 120"/>
                <a:gd name="T42" fmla="*/ 6 w 423"/>
                <a:gd name="T43" fmla="*/ 8 h 120"/>
                <a:gd name="T44" fmla="*/ 2 w 423"/>
                <a:gd name="T45" fmla="*/ 14 h 120"/>
                <a:gd name="T46" fmla="*/ 1 w 423"/>
                <a:gd name="T47" fmla="*/ 22 h 120"/>
                <a:gd name="T48" fmla="*/ 0 w 423"/>
                <a:gd name="T49" fmla="*/ 31 h 120"/>
                <a:gd name="T50" fmla="*/ 0 w 423"/>
                <a:gd name="T51" fmla="*/ 61 h 120"/>
                <a:gd name="T52" fmla="*/ 91 w 423"/>
                <a:gd name="T53" fmla="*/ 61 h 120"/>
                <a:gd name="T54" fmla="*/ 99 w 423"/>
                <a:gd name="T55" fmla="*/ 61 h 120"/>
                <a:gd name="T56" fmla="*/ 105 w 423"/>
                <a:gd name="T57" fmla="*/ 62 h 120"/>
                <a:gd name="T58" fmla="*/ 112 w 423"/>
                <a:gd name="T59" fmla="*/ 63 h 120"/>
                <a:gd name="T60" fmla="*/ 120 w 423"/>
                <a:gd name="T61" fmla="*/ 65 h 120"/>
                <a:gd name="T62" fmla="*/ 132 w 423"/>
                <a:gd name="T63" fmla="*/ 71 h 120"/>
                <a:gd name="T64" fmla="*/ 144 w 423"/>
                <a:gd name="T65" fmla="*/ 77 h 120"/>
                <a:gd name="T66" fmla="*/ 154 w 423"/>
                <a:gd name="T67" fmla="*/ 86 h 120"/>
                <a:gd name="T68" fmla="*/ 163 w 423"/>
                <a:gd name="T69" fmla="*/ 97 h 120"/>
                <a:gd name="T70" fmla="*/ 170 w 423"/>
                <a:gd name="T71" fmla="*/ 108 h 120"/>
                <a:gd name="T72" fmla="*/ 176 w 423"/>
                <a:gd name="T73" fmla="*/ 12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423" h="120">
                  <a:moveTo>
                    <a:pt x="176" y="120"/>
                  </a:moveTo>
                  <a:lnTo>
                    <a:pt x="247" y="120"/>
                  </a:lnTo>
                  <a:lnTo>
                    <a:pt x="252" y="108"/>
                  </a:lnTo>
                  <a:lnTo>
                    <a:pt x="260" y="97"/>
                  </a:lnTo>
                  <a:lnTo>
                    <a:pt x="269" y="86"/>
                  </a:lnTo>
                  <a:lnTo>
                    <a:pt x="280" y="77"/>
                  </a:lnTo>
                  <a:lnTo>
                    <a:pt x="291" y="71"/>
                  </a:lnTo>
                  <a:lnTo>
                    <a:pt x="304" y="65"/>
                  </a:lnTo>
                  <a:lnTo>
                    <a:pt x="311" y="63"/>
                  </a:lnTo>
                  <a:lnTo>
                    <a:pt x="318" y="62"/>
                  </a:lnTo>
                  <a:lnTo>
                    <a:pt x="325" y="61"/>
                  </a:lnTo>
                  <a:lnTo>
                    <a:pt x="332" y="61"/>
                  </a:lnTo>
                  <a:lnTo>
                    <a:pt x="423" y="61"/>
                  </a:lnTo>
                  <a:lnTo>
                    <a:pt x="423" y="31"/>
                  </a:lnTo>
                  <a:lnTo>
                    <a:pt x="423" y="22"/>
                  </a:lnTo>
                  <a:lnTo>
                    <a:pt x="420" y="14"/>
                  </a:lnTo>
                  <a:lnTo>
                    <a:pt x="418" y="8"/>
                  </a:lnTo>
                  <a:lnTo>
                    <a:pt x="415" y="0"/>
                  </a:lnTo>
                  <a:lnTo>
                    <a:pt x="363" y="0"/>
                  </a:lnTo>
                  <a:lnTo>
                    <a:pt x="61" y="0"/>
                  </a:lnTo>
                  <a:lnTo>
                    <a:pt x="9" y="0"/>
                  </a:lnTo>
                  <a:lnTo>
                    <a:pt x="6" y="8"/>
                  </a:lnTo>
                  <a:lnTo>
                    <a:pt x="2" y="14"/>
                  </a:lnTo>
                  <a:lnTo>
                    <a:pt x="1" y="22"/>
                  </a:lnTo>
                  <a:lnTo>
                    <a:pt x="0" y="31"/>
                  </a:lnTo>
                  <a:lnTo>
                    <a:pt x="0" y="61"/>
                  </a:lnTo>
                  <a:lnTo>
                    <a:pt x="91" y="61"/>
                  </a:lnTo>
                  <a:lnTo>
                    <a:pt x="99" y="61"/>
                  </a:lnTo>
                  <a:lnTo>
                    <a:pt x="105" y="62"/>
                  </a:lnTo>
                  <a:lnTo>
                    <a:pt x="112" y="63"/>
                  </a:lnTo>
                  <a:lnTo>
                    <a:pt x="120" y="65"/>
                  </a:lnTo>
                  <a:lnTo>
                    <a:pt x="132" y="71"/>
                  </a:lnTo>
                  <a:lnTo>
                    <a:pt x="144" y="77"/>
                  </a:lnTo>
                  <a:lnTo>
                    <a:pt x="154" y="86"/>
                  </a:lnTo>
                  <a:lnTo>
                    <a:pt x="163" y="97"/>
                  </a:lnTo>
                  <a:lnTo>
                    <a:pt x="170" y="108"/>
                  </a:lnTo>
                  <a:lnTo>
                    <a:pt x="176" y="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631">
              <a:extLst>
                <a:ext uri="{FF2B5EF4-FFF2-40B4-BE49-F238E27FC236}">
                  <a16:creationId xmlns:a16="http://schemas.microsoft.com/office/drawing/2014/main" id="{B538AB36-2673-4627-8CA9-4B4194E9E9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0525" y="5129213"/>
              <a:ext cx="115888" cy="85725"/>
            </a:xfrm>
            <a:custGeom>
              <a:avLst/>
              <a:gdLst>
                <a:gd name="T0" fmla="*/ 60 w 362"/>
                <a:gd name="T1" fmla="*/ 72 h 271"/>
                <a:gd name="T2" fmla="*/ 62 w 362"/>
                <a:gd name="T3" fmla="*/ 66 h 271"/>
                <a:gd name="T4" fmla="*/ 66 w 362"/>
                <a:gd name="T5" fmla="*/ 62 h 271"/>
                <a:gd name="T6" fmla="*/ 72 w 362"/>
                <a:gd name="T7" fmla="*/ 60 h 271"/>
                <a:gd name="T8" fmla="*/ 287 w 362"/>
                <a:gd name="T9" fmla="*/ 60 h 271"/>
                <a:gd name="T10" fmla="*/ 292 w 362"/>
                <a:gd name="T11" fmla="*/ 61 h 271"/>
                <a:gd name="T12" fmla="*/ 297 w 362"/>
                <a:gd name="T13" fmla="*/ 64 h 271"/>
                <a:gd name="T14" fmla="*/ 300 w 362"/>
                <a:gd name="T15" fmla="*/ 70 h 271"/>
                <a:gd name="T16" fmla="*/ 301 w 362"/>
                <a:gd name="T17" fmla="*/ 75 h 271"/>
                <a:gd name="T18" fmla="*/ 301 w 362"/>
                <a:gd name="T19" fmla="*/ 229 h 271"/>
                <a:gd name="T20" fmla="*/ 299 w 362"/>
                <a:gd name="T21" fmla="*/ 234 h 271"/>
                <a:gd name="T22" fmla="*/ 294 w 362"/>
                <a:gd name="T23" fmla="*/ 239 h 271"/>
                <a:gd name="T24" fmla="*/ 289 w 362"/>
                <a:gd name="T25" fmla="*/ 241 h 271"/>
                <a:gd name="T26" fmla="*/ 75 w 362"/>
                <a:gd name="T27" fmla="*/ 241 h 271"/>
                <a:gd name="T28" fmla="*/ 69 w 362"/>
                <a:gd name="T29" fmla="*/ 240 h 271"/>
                <a:gd name="T30" fmla="*/ 64 w 362"/>
                <a:gd name="T31" fmla="*/ 237 h 271"/>
                <a:gd name="T32" fmla="*/ 61 w 362"/>
                <a:gd name="T33" fmla="*/ 231 h 271"/>
                <a:gd name="T34" fmla="*/ 60 w 362"/>
                <a:gd name="T35" fmla="*/ 226 h 271"/>
                <a:gd name="T36" fmla="*/ 332 w 362"/>
                <a:gd name="T37" fmla="*/ 271 h 271"/>
                <a:gd name="T38" fmla="*/ 362 w 362"/>
                <a:gd name="T39" fmla="*/ 60 h 271"/>
                <a:gd name="T40" fmla="*/ 361 w 362"/>
                <a:gd name="T41" fmla="*/ 47 h 271"/>
                <a:gd name="T42" fmla="*/ 357 w 362"/>
                <a:gd name="T43" fmla="*/ 36 h 271"/>
                <a:gd name="T44" fmla="*/ 352 w 362"/>
                <a:gd name="T45" fmla="*/ 26 h 271"/>
                <a:gd name="T46" fmla="*/ 344 w 362"/>
                <a:gd name="T47" fmla="*/ 18 h 271"/>
                <a:gd name="T48" fmla="*/ 335 w 362"/>
                <a:gd name="T49" fmla="*/ 10 h 271"/>
                <a:gd name="T50" fmla="*/ 325 w 362"/>
                <a:gd name="T51" fmla="*/ 4 h 271"/>
                <a:gd name="T52" fmla="*/ 313 w 362"/>
                <a:gd name="T53" fmla="*/ 1 h 271"/>
                <a:gd name="T54" fmla="*/ 301 w 362"/>
                <a:gd name="T55" fmla="*/ 0 h 271"/>
                <a:gd name="T56" fmla="*/ 54 w 362"/>
                <a:gd name="T57" fmla="*/ 0 h 271"/>
                <a:gd name="T58" fmla="*/ 42 w 362"/>
                <a:gd name="T59" fmla="*/ 2 h 271"/>
                <a:gd name="T60" fmla="*/ 31 w 362"/>
                <a:gd name="T61" fmla="*/ 7 h 271"/>
                <a:gd name="T62" fmla="*/ 21 w 362"/>
                <a:gd name="T63" fmla="*/ 13 h 271"/>
                <a:gd name="T64" fmla="*/ 13 w 362"/>
                <a:gd name="T65" fmla="*/ 21 h 271"/>
                <a:gd name="T66" fmla="*/ 7 w 362"/>
                <a:gd name="T67" fmla="*/ 31 h 271"/>
                <a:gd name="T68" fmla="*/ 2 w 362"/>
                <a:gd name="T69" fmla="*/ 42 h 271"/>
                <a:gd name="T70" fmla="*/ 0 w 362"/>
                <a:gd name="T71" fmla="*/ 54 h 271"/>
                <a:gd name="T72" fmla="*/ 0 w 362"/>
                <a:gd name="T73" fmla="*/ 271 h 271"/>
                <a:gd name="T74" fmla="*/ 332 w 362"/>
                <a:gd name="T75" fmla="*/ 271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62" h="271">
                  <a:moveTo>
                    <a:pt x="60" y="75"/>
                  </a:moveTo>
                  <a:lnTo>
                    <a:pt x="60" y="72"/>
                  </a:lnTo>
                  <a:lnTo>
                    <a:pt x="61" y="68"/>
                  </a:lnTo>
                  <a:lnTo>
                    <a:pt x="62" y="66"/>
                  </a:lnTo>
                  <a:lnTo>
                    <a:pt x="64" y="64"/>
                  </a:lnTo>
                  <a:lnTo>
                    <a:pt x="66" y="62"/>
                  </a:lnTo>
                  <a:lnTo>
                    <a:pt x="69" y="61"/>
                  </a:lnTo>
                  <a:lnTo>
                    <a:pt x="72" y="60"/>
                  </a:lnTo>
                  <a:lnTo>
                    <a:pt x="75" y="60"/>
                  </a:lnTo>
                  <a:lnTo>
                    <a:pt x="287" y="60"/>
                  </a:lnTo>
                  <a:lnTo>
                    <a:pt x="289" y="60"/>
                  </a:lnTo>
                  <a:lnTo>
                    <a:pt x="292" y="61"/>
                  </a:lnTo>
                  <a:lnTo>
                    <a:pt x="294" y="62"/>
                  </a:lnTo>
                  <a:lnTo>
                    <a:pt x="297" y="64"/>
                  </a:lnTo>
                  <a:lnTo>
                    <a:pt x="299" y="66"/>
                  </a:lnTo>
                  <a:lnTo>
                    <a:pt x="300" y="70"/>
                  </a:lnTo>
                  <a:lnTo>
                    <a:pt x="301" y="72"/>
                  </a:lnTo>
                  <a:lnTo>
                    <a:pt x="301" y="75"/>
                  </a:lnTo>
                  <a:lnTo>
                    <a:pt x="301" y="226"/>
                  </a:lnTo>
                  <a:lnTo>
                    <a:pt x="301" y="229"/>
                  </a:lnTo>
                  <a:lnTo>
                    <a:pt x="300" y="231"/>
                  </a:lnTo>
                  <a:lnTo>
                    <a:pt x="299" y="234"/>
                  </a:lnTo>
                  <a:lnTo>
                    <a:pt x="297" y="237"/>
                  </a:lnTo>
                  <a:lnTo>
                    <a:pt x="294" y="239"/>
                  </a:lnTo>
                  <a:lnTo>
                    <a:pt x="292" y="240"/>
                  </a:lnTo>
                  <a:lnTo>
                    <a:pt x="289" y="241"/>
                  </a:lnTo>
                  <a:lnTo>
                    <a:pt x="287" y="241"/>
                  </a:lnTo>
                  <a:lnTo>
                    <a:pt x="75" y="241"/>
                  </a:lnTo>
                  <a:lnTo>
                    <a:pt x="72" y="241"/>
                  </a:lnTo>
                  <a:lnTo>
                    <a:pt x="69" y="240"/>
                  </a:lnTo>
                  <a:lnTo>
                    <a:pt x="66" y="239"/>
                  </a:lnTo>
                  <a:lnTo>
                    <a:pt x="64" y="237"/>
                  </a:lnTo>
                  <a:lnTo>
                    <a:pt x="62" y="234"/>
                  </a:lnTo>
                  <a:lnTo>
                    <a:pt x="61" y="231"/>
                  </a:lnTo>
                  <a:lnTo>
                    <a:pt x="60" y="229"/>
                  </a:lnTo>
                  <a:lnTo>
                    <a:pt x="60" y="226"/>
                  </a:lnTo>
                  <a:lnTo>
                    <a:pt x="60" y="75"/>
                  </a:lnTo>
                  <a:close/>
                  <a:moveTo>
                    <a:pt x="332" y="271"/>
                  </a:moveTo>
                  <a:lnTo>
                    <a:pt x="362" y="271"/>
                  </a:lnTo>
                  <a:lnTo>
                    <a:pt x="362" y="60"/>
                  </a:lnTo>
                  <a:lnTo>
                    <a:pt x="362" y="54"/>
                  </a:lnTo>
                  <a:lnTo>
                    <a:pt x="361" y="47"/>
                  </a:lnTo>
                  <a:lnTo>
                    <a:pt x="358" y="42"/>
                  </a:lnTo>
                  <a:lnTo>
                    <a:pt x="357" y="36"/>
                  </a:lnTo>
                  <a:lnTo>
                    <a:pt x="354" y="31"/>
                  </a:lnTo>
                  <a:lnTo>
                    <a:pt x="352" y="26"/>
                  </a:lnTo>
                  <a:lnTo>
                    <a:pt x="347" y="21"/>
                  </a:lnTo>
                  <a:lnTo>
                    <a:pt x="344" y="18"/>
                  </a:lnTo>
                  <a:lnTo>
                    <a:pt x="340" y="13"/>
                  </a:lnTo>
                  <a:lnTo>
                    <a:pt x="335" y="10"/>
                  </a:lnTo>
                  <a:lnTo>
                    <a:pt x="330" y="7"/>
                  </a:lnTo>
                  <a:lnTo>
                    <a:pt x="325" y="4"/>
                  </a:lnTo>
                  <a:lnTo>
                    <a:pt x="320" y="2"/>
                  </a:lnTo>
                  <a:lnTo>
                    <a:pt x="313" y="1"/>
                  </a:lnTo>
                  <a:lnTo>
                    <a:pt x="308" y="0"/>
                  </a:lnTo>
                  <a:lnTo>
                    <a:pt x="301" y="0"/>
                  </a:lnTo>
                  <a:lnTo>
                    <a:pt x="60" y="0"/>
                  </a:lnTo>
                  <a:lnTo>
                    <a:pt x="54" y="0"/>
                  </a:lnTo>
                  <a:lnTo>
                    <a:pt x="48" y="1"/>
                  </a:lnTo>
                  <a:lnTo>
                    <a:pt x="42" y="2"/>
                  </a:lnTo>
                  <a:lnTo>
                    <a:pt x="37" y="4"/>
                  </a:lnTo>
                  <a:lnTo>
                    <a:pt x="31" y="7"/>
                  </a:lnTo>
                  <a:lnTo>
                    <a:pt x="27" y="10"/>
                  </a:lnTo>
                  <a:lnTo>
                    <a:pt x="21" y="13"/>
                  </a:lnTo>
                  <a:lnTo>
                    <a:pt x="18" y="18"/>
                  </a:lnTo>
                  <a:lnTo>
                    <a:pt x="13" y="21"/>
                  </a:lnTo>
                  <a:lnTo>
                    <a:pt x="10" y="26"/>
                  </a:lnTo>
                  <a:lnTo>
                    <a:pt x="7" y="31"/>
                  </a:lnTo>
                  <a:lnTo>
                    <a:pt x="5" y="36"/>
                  </a:lnTo>
                  <a:lnTo>
                    <a:pt x="2" y="42"/>
                  </a:lnTo>
                  <a:lnTo>
                    <a:pt x="1" y="47"/>
                  </a:lnTo>
                  <a:lnTo>
                    <a:pt x="0" y="54"/>
                  </a:lnTo>
                  <a:lnTo>
                    <a:pt x="0" y="60"/>
                  </a:lnTo>
                  <a:lnTo>
                    <a:pt x="0" y="271"/>
                  </a:lnTo>
                  <a:lnTo>
                    <a:pt x="30" y="271"/>
                  </a:lnTo>
                  <a:lnTo>
                    <a:pt x="332" y="2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632">
              <a:extLst>
                <a:ext uri="{FF2B5EF4-FFF2-40B4-BE49-F238E27FC236}">
                  <a16:creationId xmlns:a16="http://schemas.microsoft.com/office/drawing/2014/main" id="{08EC31CC-AC1D-4073-B2AA-06F57F90EC16}"/>
                </a:ext>
              </a:extLst>
            </p:cNvPr>
            <p:cNvSpPr>
              <a:spLocks/>
            </p:cNvSpPr>
            <p:nvPr/>
          </p:nvSpPr>
          <p:spPr bwMode="auto">
            <a:xfrm>
              <a:off x="457200" y="5349875"/>
              <a:ext cx="134938" cy="38100"/>
            </a:xfrm>
            <a:custGeom>
              <a:avLst/>
              <a:gdLst>
                <a:gd name="T0" fmla="*/ 422 w 423"/>
                <a:gd name="T1" fmla="*/ 18 h 121"/>
                <a:gd name="T2" fmla="*/ 422 w 423"/>
                <a:gd name="T3" fmla="*/ 17 h 121"/>
                <a:gd name="T4" fmla="*/ 422 w 423"/>
                <a:gd name="T5" fmla="*/ 17 h 121"/>
                <a:gd name="T6" fmla="*/ 419 w 423"/>
                <a:gd name="T7" fmla="*/ 10 h 121"/>
                <a:gd name="T8" fmla="*/ 417 w 423"/>
                <a:gd name="T9" fmla="*/ 5 h 121"/>
                <a:gd name="T10" fmla="*/ 417 w 423"/>
                <a:gd name="T11" fmla="*/ 4 h 121"/>
                <a:gd name="T12" fmla="*/ 416 w 423"/>
                <a:gd name="T13" fmla="*/ 4 h 121"/>
                <a:gd name="T14" fmla="*/ 415 w 423"/>
                <a:gd name="T15" fmla="*/ 2 h 121"/>
                <a:gd name="T16" fmla="*/ 415 w 423"/>
                <a:gd name="T17" fmla="*/ 0 h 121"/>
                <a:gd name="T18" fmla="*/ 9 w 423"/>
                <a:gd name="T19" fmla="*/ 0 h 121"/>
                <a:gd name="T20" fmla="*/ 8 w 423"/>
                <a:gd name="T21" fmla="*/ 2 h 121"/>
                <a:gd name="T22" fmla="*/ 7 w 423"/>
                <a:gd name="T23" fmla="*/ 4 h 121"/>
                <a:gd name="T24" fmla="*/ 7 w 423"/>
                <a:gd name="T25" fmla="*/ 4 h 121"/>
                <a:gd name="T26" fmla="*/ 7 w 423"/>
                <a:gd name="T27" fmla="*/ 5 h 121"/>
                <a:gd name="T28" fmla="*/ 5 w 423"/>
                <a:gd name="T29" fmla="*/ 10 h 121"/>
                <a:gd name="T30" fmla="*/ 2 w 423"/>
                <a:gd name="T31" fmla="*/ 17 h 121"/>
                <a:gd name="T32" fmla="*/ 2 w 423"/>
                <a:gd name="T33" fmla="*/ 17 h 121"/>
                <a:gd name="T34" fmla="*/ 2 w 423"/>
                <a:gd name="T35" fmla="*/ 18 h 121"/>
                <a:gd name="T36" fmla="*/ 1 w 423"/>
                <a:gd name="T37" fmla="*/ 24 h 121"/>
                <a:gd name="T38" fmla="*/ 0 w 423"/>
                <a:gd name="T39" fmla="*/ 30 h 121"/>
                <a:gd name="T40" fmla="*/ 0 w 423"/>
                <a:gd name="T41" fmla="*/ 107 h 121"/>
                <a:gd name="T42" fmla="*/ 1 w 423"/>
                <a:gd name="T43" fmla="*/ 109 h 121"/>
                <a:gd name="T44" fmla="*/ 2 w 423"/>
                <a:gd name="T45" fmla="*/ 112 h 121"/>
                <a:gd name="T46" fmla="*/ 4 w 423"/>
                <a:gd name="T47" fmla="*/ 114 h 121"/>
                <a:gd name="T48" fmla="*/ 6 w 423"/>
                <a:gd name="T49" fmla="*/ 117 h 121"/>
                <a:gd name="T50" fmla="*/ 8 w 423"/>
                <a:gd name="T51" fmla="*/ 119 h 121"/>
                <a:gd name="T52" fmla="*/ 10 w 423"/>
                <a:gd name="T53" fmla="*/ 120 h 121"/>
                <a:gd name="T54" fmla="*/ 12 w 423"/>
                <a:gd name="T55" fmla="*/ 121 h 121"/>
                <a:gd name="T56" fmla="*/ 16 w 423"/>
                <a:gd name="T57" fmla="*/ 121 h 121"/>
                <a:gd name="T58" fmla="*/ 408 w 423"/>
                <a:gd name="T59" fmla="*/ 121 h 121"/>
                <a:gd name="T60" fmla="*/ 412 w 423"/>
                <a:gd name="T61" fmla="*/ 121 h 121"/>
                <a:gd name="T62" fmla="*/ 414 w 423"/>
                <a:gd name="T63" fmla="*/ 120 h 121"/>
                <a:gd name="T64" fmla="*/ 416 w 423"/>
                <a:gd name="T65" fmla="*/ 119 h 121"/>
                <a:gd name="T66" fmla="*/ 418 w 423"/>
                <a:gd name="T67" fmla="*/ 117 h 121"/>
                <a:gd name="T68" fmla="*/ 421 w 423"/>
                <a:gd name="T69" fmla="*/ 114 h 121"/>
                <a:gd name="T70" fmla="*/ 422 w 423"/>
                <a:gd name="T71" fmla="*/ 112 h 121"/>
                <a:gd name="T72" fmla="*/ 423 w 423"/>
                <a:gd name="T73" fmla="*/ 109 h 121"/>
                <a:gd name="T74" fmla="*/ 423 w 423"/>
                <a:gd name="T75" fmla="*/ 107 h 121"/>
                <a:gd name="T76" fmla="*/ 423 w 423"/>
                <a:gd name="T77" fmla="*/ 30 h 121"/>
                <a:gd name="T78" fmla="*/ 423 w 423"/>
                <a:gd name="T79" fmla="*/ 24 h 121"/>
                <a:gd name="T80" fmla="*/ 422 w 423"/>
                <a:gd name="T81" fmla="*/ 18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23" h="121">
                  <a:moveTo>
                    <a:pt x="422" y="18"/>
                  </a:moveTo>
                  <a:lnTo>
                    <a:pt x="422" y="17"/>
                  </a:lnTo>
                  <a:lnTo>
                    <a:pt x="422" y="17"/>
                  </a:lnTo>
                  <a:lnTo>
                    <a:pt x="419" y="10"/>
                  </a:lnTo>
                  <a:lnTo>
                    <a:pt x="417" y="5"/>
                  </a:lnTo>
                  <a:lnTo>
                    <a:pt x="417" y="4"/>
                  </a:lnTo>
                  <a:lnTo>
                    <a:pt x="416" y="4"/>
                  </a:lnTo>
                  <a:lnTo>
                    <a:pt x="415" y="2"/>
                  </a:lnTo>
                  <a:lnTo>
                    <a:pt x="415" y="0"/>
                  </a:lnTo>
                  <a:lnTo>
                    <a:pt x="9" y="0"/>
                  </a:lnTo>
                  <a:lnTo>
                    <a:pt x="8" y="2"/>
                  </a:lnTo>
                  <a:lnTo>
                    <a:pt x="7" y="4"/>
                  </a:lnTo>
                  <a:lnTo>
                    <a:pt x="7" y="4"/>
                  </a:lnTo>
                  <a:lnTo>
                    <a:pt x="7" y="5"/>
                  </a:lnTo>
                  <a:lnTo>
                    <a:pt x="5" y="10"/>
                  </a:lnTo>
                  <a:lnTo>
                    <a:pt x="2" y="17"/>
                  </a:lnTo>
                  <a:lnTo>
                    <a:pt x="2" y="17"/>
                  </a:lnTo>
                  <a:lnTo>
                    <a:pt x="2" y="18"/>
                  </a:lnTo>
                  <a:lnTo>
                    <a:pt x="1" y="24"/>
                  </a:lnTo>
                  <a:lnTo>
                    <a:pt x="0" y="30"/>
                  </a:lnTo>
                  <a:lnTo>
                    <a:pt x="0" y="107"/>
                  </a:lnTo>
                  <a:lnTo>
                    <a:pt x="1" y="109"/>
                  </a:lnTo>
                  <a:lnTo>
                    <a:pt x="2" y="112"/>
                  </a:lnTo>
                  <a:lnTo>
                    <a:pt x="4" y="114"/>
                  </a:lnTo>
                  <a:lnTo>
                    <a:pt x="6" y="117"/>
                  </a:lnTo>
                  <a:lnTo>
                    <a:pt x="8" y="119"/>
                  </a:lnTo>
                  <a:lnTo>
                    <a:pt x="10" y="120"/>
                  </a:lnTo>
                  <a:lnTo>
                    <a:pt x="12" y="121"/>
                  </a:lnTo>
                  <a:lnTo>
                    <a:pt x="16" y="121"/>
                  </a:lnTo>
                  <a:lnTo>
                    <a:pt x="408" y="121"/>
                  </a:lnTo>
                  <a:lnTo>
                    <a:pt x="412" y="121"/>
                  </a:lnTo>
                  <a:lnTo>
                    <a:pt x="414" y="120"/>
                  </a:lnTo>
                  <a:lnTo>
                    <a:pt x="416" y="119"/>
                  </a:lnTo>
                  <a:lnTo>
                    <a:pt x="418" y="117"/>
                  </a:lnTo>
                  <a:lnTo>
                    <a:pt x="421" y="114"/>
                  </a:lnTo>
                  <a:lnTo>
                    <a:pt x="422" y="112"/>
                  </a:lnTo>
                  <a:lnTo>
                    <a:pt x="423" y="109"/>
                  </a:lnTo>
                  <a:lnTo>
                    <a:pt x="423" y="107"/>
                  </a:lnTo>
                  <a:lnTo>
                    <a:pt x="423" y="30"/>
                  </a:lnTo>
                  <a:lnTo>
                    <a:pt x="423" y="24"/>
                  </a:lnTo>
                  <a:lnTo>
                    <a:pt x="422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633">
              <a:extLst>
                <a:ext uri="{FF2B5EF4-FFF2-40B4-BE49-F238E27FC236}">
                  <a16:creationId xmlns:a16="http://schemas.microsoft.com/office/drawing/2014/main" id="{DD086F0D-27DC-4896-A980-31CA35CF5A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8313" y="5253038"/>
              <a:ext cx="114300" cy="87313"/>
            </a:xfrm>
            <a:custGeom>
              <a:avLst/>
              <a:gdLst>
                <a:gd name="T0" fmla="*/ 302 w 362"/>
                <a:gd name="T1" fmla="*/ 227 h 273"/>
                <a:gd name="T2" fmla="*/ 301 w 362"/>
                <a:gd name="T3" fmla="*/ 233 h 273"/>
                <a:gd name="T4" fmla="*/ 298 w 362"/>
                <a:gd name="T5" fmla="*/ 237 h 273"/>
                <a:gd name="T6" fmla="*/ 292 w 362"/>
                <a:gd name="T7" fmla="*/ 241 h 273"/>
                <a:gd name="T8" fmla="*/ 287 w 362"/>
                <a:gd name="T9" fmla="*/ 242 h 273"/>
                <a:gd name="T10" fmla="*/ 72 w 362"/>
                <a:gd name="T11" fmla="*/ 242 h 273"/>
                <a:gd name="T12" fmla="*/ 67 w 362"/>
                <a:gd name="T13" fmla="*/ 239 h 273"/>
                <a:gd name="T14" fmla="*/ 63 w 362"/>
                <a:gd name="T15" fmla="*/ 235 h 273"/>
                <a:gd name="T16" fmla="*/ 61 w 362"/>
                <a:gd name="T17" fmla="*/ 231 h 273"/>
                <a:gd name="T18" fmla="*/ 60 w 362"/>
                <a:gd name="T19" fmla="*/ 76 h 273"/>
                <a:gd name="T20" fmla="*/ 61 w 362"/>
                <a:gd name="T21" fmla="*/ 70 h 273"/>
                <a:gd name="T22" fmla="*/ 64 w 362"/>
                <a:gd name="T23" fmla="*/ 66 h 273"/>
                <a:gd name="T24" fmla="*/ 70 w 362"/>
                <a:gd name="T25" fmla="*/ 62 h 273"/>
                <a:gd name="T26" fmla="*/ 75 w 362"/>
                <a:gd name="T27" fmla="*/ 61 h 273"/>
                <a:gd name="T28" fmla="*/ 290 w 362"/>
                <a:gd name="T29" fmla="*/ 61 h 273"/>
                <a:gd name="T30" fmla="*/ 296 w 362"/>
                <a:gd name="T31" fmla="*/ 64 h 273"/>
                <a:gd name="T32" fmla="*/ 299 w 362"/>
                <a:gd name="T33" fmla="*/ 68 h 273"/>
                <a:gd name="T34" fmla="*/ 301 w 362"/>
                <a:gd name="T35" fmla="*/ 73 h 273"/>
                <a:gd name="T36" fmla="*/ 60 w 362"/>
                <a:gd name="T37" fmla="*/ 0 h 273"/>
                <a:gd name="T38" fmla="*/ 42 w 362"/>
                <a:gd name="T39" fmla="*/ 4 h 273"/>
                <a:gd name="T40" fmla="*/ 27 w 362"/>
                <a:gd name="T41" fmla="*/ 12 h 273"/>
                <a:gd name="T42" fmla="*/ 18 w 362"/>
                <a:gd name="T43" fmla="*/ 18 h 273"/>
                <a:gd name="T44" fmla="*/ 5 w 362"/>
                <a:gd name="T45" fmla="*/ 38 h 273"/>
                <a:gd name="T46" fmla="*/ 1 w 362"/>
                <a:gd name="T47" fmla="*/ 49 h 273"/>
                <a:gd name="T48" fmla="*/ 0 w 362"/>
                <a:gd name="T49" fmla="*/ 61 h 273"/>
                <a:gd name="T50" fmla="*/ 362 w 362"/>
                <a:gd name="T51" fmla="*/ 273 h 273"/>
                <a:gd name="T52" fmla="*/ 362 w 362"/>
                <a:gd name="T53" fmla="*/ 55 h 273"/>
                <a:gd name="T54" fmla="*/ 360 w 362"/>
                <a:gd name="T55" fmla="*/ 44 h 273"/>
                <a:gd name="T56" fmla="*/ 352 w 362"/>
                <a:gd name="T57" fmla="*/ 27 h 273"/>
                <a:gd name="T58" fmla="*/ 340 w 362"/>
                <a:gd name="T59" fmla="*/ 15 h 273"/>
                <a:gd name="T60" fmla="*/ 328 w 362"/>
                <a:gd name="T61" fmla="*/ 7 h 273"/>
                <a:gd name="T62" fmla="*/ 311 w 362"/>
                <a:gd name="T63" fmla="*/ 2 h 273"/>
                <a:gd name="T64" fmla="*/ 121 w 362"/>
                <a:gd name="T65" fmla="*/ 0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62" h="273">
                  <a:moveTo>
                    <a:pt x="302" y="76"/>
                  </a:moveTo>
                  <a:lnTo>
                    <a:pt x="302" y="227"/>
                  </a:lnTo>
                  <a:lnTo>
                    <a:pt x="301" y="231"/>
                  </a:lnTo>
                  <a:lnTo>
                    <a:pt x="301" y="233"/>
                  </a:lnTo>
                  <a:lnTo>
                    <a:pt x="299" y="235"/>
                  </a:lnTo>
                  <a:lnTo>
                    <a:pt x="298" y="237"/>
                  </a:lnTo>
                  <a:lnTo>
                    <a:pt x="296" y="239"/>
                  </a:lnTo>
                  <a:lnTo>
                    <a:pt x="292" y="241"/>
                  </a:lnTo>
                  <a:lnTo>
                    <a:pt x="290" y="242"/>
                  </a:lnTo>
                  <a:lnTo>
                    <a:pt x="287" y="242"/>
                  </a:lnTo>
                  <a:lnTo>
                    <a:pt x="75" y="242"/>
                  </a:lnTo>
                  <a:lnTo>
                    <a:pt x="72" y="242"/>
                  </a:lnTo>
                  <a:lnTo>
                    <a:pt x="70" y="241"/>
                  </a:lnTo>
                  <a:lnTo>
                    <a:pt x="67" y="239"/>
                  </a:lnTo>
                  <a:lnTo>
                    <a:pt x="64" y="237"/>
                  </a:lnTo>
                  <a:lnTo>
                    <a:pt x="63" y="235"/>
                  </a:lnTo>
                  <a:lnTo>
                    <a:pt x="61" y="233"/>
                  </a:lnTo>
                  <a:lnTo>
                    <a:pt x="61" y="231"/>
                  </a:lnTo>
                  <a:lnTo>
                    <a:pt x="60" y="227"/>
                  </a:lnTo>
                  <a:lnTo>
                    <a:pt x="60" y="76"/>
                  </a:lnTo>
                  <a:lnTo>
                    <a:pt x="61" y="73"/>
                  </a:lnTo>
                  <a:lnTo>
                    <a:pt x="61" y="70"/>
                  </a:lnTo>
                  <a:lnTo>
                    <a:pt x="63" y="68"/>
                  </a:lnTo>
                  <a:lnTo>
                    <a:pt x="64" y="66"/>
                  </a:lnTo>
                  <a:lnTo>
                    <a:pt x="67" y="64"/>
                  </a:lnTo>
                  <a:lnTo>
                    <a:pt x="70" y="62"/>
                  </a:lnTo>
                  <a:lnTo>
                    <a:pt x="72" y="61"/>
                  </a:lnTo>
                  <a:lnTo>
                    <a:pt x="75" y="61"/>
                  </a:lnTo>
                  <a:lnTo>
                    <a:pt x="287" y="61"/>
                  </a:lnTo>
                  <a:lnTo>
                    <a:pt x="290" y="61"/>
                  </a:lnTo>
                  <a:lnTo>
                    <a:pt x="292" y="62"/>
                  </a:lnTo>
                  <a:lnTo>
                    <a:pt x="296" y="64"/>
                  </a:lnTo>
                  <a:lnTo>
                    <a:pt x="298" y="66"/>
                  </a:lnTo>
                  <a:lnTo>
                    <a:pt x="299" y="68"/>
                  </a:lnTo>
                  <a:lnTo>
                    <a:pt x="301" y="70"/>
                  </a:lnTo>
                  <a:lnTo>
                    <a:pt x="301" y="73"/>
                  </a:lnTo>
                  <a:lnTo>
                    <a:pt x="302" y="76"/>
                  </a:lnTo>
                  <a:close/>
                  <a:moveTo>
                    <a:pt x="60" y="0"/>
                  </a:moveTo>
                  <a:lnTo>
                    <a:pt x="51" y="2"/>
                  </a:lnTo>
                  <a:lnTo>
                    <a:pt x="42" y="4"/>
                  </a:lnTo>
                  <a:lnTo>
                    <a:pt x="35" y="7"/>
                  </a:lnTo>
                  <a:lnTo>
                    <a:pt x="27" y="12"/>
                  </a:lnTo>
                  <a:lnTo>
                    <a:pt x="22" y="15"/>
                  </a:lnTo>
                  <a:lnTo>
                    <a:pt x="18" y="18"/>
                  </a:lnTo>
                  <a:lnTo>
                    <a:pt x="10" y="27"/>
                  </a:lnTo>
                  <a:lnTo>
                    <a:pt x="5" y="38"/>
                  </a:lnTo>
                  <a:lnTo>
                    <a:pt x="2" y="44"/>
                  </a:lnTo>
                  <a:lnTo>
                    <a:pt x="1" y="49"/>
                  </a:lnTo>
                  <a:lnTo>
                    <a:pt x="0" y="55"/>
                  </a:lnTo>
                  <a:lnTo>
                    <a:pt x="0" y="61"/>
                  </a:lnTo>
                  <a:lnTo>
                    <a:pt x="0" y="273"/>
                  </a:lnTo>
                  <a:lnTo>
                    <a:pt x="362" y="273"/>
                  </a:lnTo>
                  <a:lnTo>
                    <a:pt x="362" y="61"/>
                  </a:lnTo>
                  <a:lnTo>
                    <a:pt x="362" y="55"/>
                  </a:lnTo>
                  <a:lnTo>
                    <a:pt x="361" y="49"/>
                  </a:lnTo>
                  <a:lnTo>
                    <a:pt x="360" y="44"/>
                  </a:lnTo>
                  <a:lnTo>
                    <a:pt x="358" y="38"/>
                  </a:lnTo>
                  <a:lnTo>
                    <a:pt x="352" y="27"/>
                  </a:lnTo>
                  <a:lnTo>
                    <a:pt x="344" y="18"/>
                  </a:lnTo>
                  <a:lnTo>
                    <a:pt x="340" y="15"/>
                  </a:lnTo>
                  <a:lnTo>
                    <a:pt x="335" y="12"/>
                  </a:lnTo>
                  <a:lnTo>
                    <a:pt x="328" y="7"/>
                  </a:lnTo>
                  <a:lnTo>
                    <a:pt x="320" y="4"/>
                  </a:lnTo>
                  <a:lnTo>
                    <a:pt x="311" y="2"/>
                  </a:lnTo>
                  <a:lnTo>
                    <a:pt x="302" y="0"/>
                  </a:lnTo>
                  <a:lnTo>
                    <a:pt x="121" y="0"/>
                  </a:lnTo>
                  <a:lnTo>
                    <a:pt x="6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634">
              <a:extLst>
                <a:ext uri="{FF2B5EF4-FFF2-40B4-BE49-F238E27FC236}">
                  <a16:creationId xmlns:a16="http://schemas.microsoft.com/office/drawing/2014/main" id="{91FFEB97-CC7A-4832-ABEA-DC6391A2F37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4325" y="5253038"/>
              <a:ext cx="115888" cy="87313"/>
            </a:xfrm>
            <a:custGeom>
              <a:avLst/>
              <a:gdLst>
                <a:gd name="T0" fmla="*/ 302 w 363"/>
                <a:gd name="T1" fmla="*/ 231 h 273"/>
                <a:gd name="T2" fmla="*/ 300 w 363"/>
                <a:gd name="T3" fmla="*/ 235 h 273"/>
                <a:gd name="T4" fmla="*/ 295 w 363"/>
                <a:gd name="T5" fmla="*/ 239 h 273"/>
                <a:gd name="T6" fmla="*/ 290 w 363"/>
                <a:gd name="T7" fmla="*/ 242 h 273"/>
                <a:gd name="T8" fmla="*/ 75 w 363"/>
                <a:gd name="T9" fmla="*/ 242 h 273"/>
                <a:gd name="T10" fmla="*/ 70 w 363"/>
                <a:gd name="T11" fmla="*/ 241 h 273"/>
                <a:gd name="T12" fmla="*/ 65 w 363"/>
                <a:gd name="T13" fmla="*/ 237 h 273"/>
                <a:gd name="T14" fmla="*/ 62 w 363"/>
                <a:gd name="T15" fmla="*/ 233 h 273"/>
                <a:gd name="T16" fmla="*/ 61 w 363"/>
                <a:gd name="T17" fmla="*/ 227 h 273"/>
                <a:gd name="T18" fmla="*/ 61 w 363"/>
                <a:gd name="T19" fmla="*/ 73 h 273"/>
                <a:gd name="T20" fmla="*/ 63 w 363"/>
                <a:gd name="T21" fmla="*/ 68 h 273"/>
                <a:gd name="T22" fmla="*/ 67 w 363"/>
                <a:gd name="T23" fmla="*/ 64 h 273"/>
                <a:gd name="T24" fmla="*/ 73 w 363"/>
                <a:gd name="T25" fmla="*/ 61 h 273"/>
                <a:gd name="T26" fmla="*/ 286 w 363"/>
                <a:gd name="T27" fmla="*/ 61 h 273"/>
                <a:gd name="T28" fmla="*/ 293 w 363"/>
                <a:gd name="T29" fmla="*/ 62 h 273"/>
                <a:gd name="T30" fmla="*/ 297 w 363"/>
                <a:gd name="T31" fmla="*/ 66 h 273"/>
                <a:gd name="T32" fmla="*/ 301 w 363"/>
                <a:gd name="T33" fmla="*/ 70 h 273"/>
                <a:gd name="T34" fmla="*/ 302 w 363"/>
                <a:gd name="T35" fmla="*/ 76 h 273"/>
                <a:gd name="T36" fmla="*/ 363 w 363"/>
                <a:gd name="T37" fmla="*/ 61 h 273"/>
                <a:gd name="T38" fmla="*/ 362 w 363"/>
                <a:gd name="T39" fmla="*/ 49 h 273"/>
                <a:gd name="T40" fmla="*/ 357 w 363"/>
                <a:gd name="T41" fmla="*/ 38 h 273"/>
                <a:gd name="T42" fmla="*/ 345 w 363"/>
                <a:gd name="T43" fmla="*/ 18 h 273"/>
                <a:gd name="T44" fmla="*/ 336 w 363"/>
                <a:gd name="T45" fmla="*/ 12 h 273"/>
                <a:gd name="T46" fmla="*/ 320 w 363"/>
                <a:gd name="T47" fmla="*/ 4 h 273"/>
                <a:gd name="T48" fmla="*/ 302 w 363"/>
                <a:gd name="T49" fmla="*/ 0 h 273"/>
                <a:gd name="T50" fmla="*/ 61 w 363"/>
                <a:gd name="T51" fmla="*/ 0 h 273"/>
                <a:gd name="T52" fmla="*/ 43 w 363"/>
                <a:gd name="T53" fmla="*/ 4 h 273"/>
                <a:gd name="T54" fmla="*/ 26 w 363"/>
                <a:gd name="T55" fmla="*/ 12 h 273"/>
                <a:gd name="T56" fmla="*/ 18 w 363"/>
                <a:gd name="T57" fmla="*/ 18 h 273"/>
                <a:gd name="T58" fmla="*/ 5 w 363"/>
                <a:gd name="T59" fmla="*/ 38 h 273"/>
                <a:gd name="T60" fmla="*/ 1 w 363"/>
                <a:gd name="T61" fmla="*/ 49 h 273"/>
                <a:gd name="T62" fmla="*/ 0 w 363"/>
                <a:gd name="T63" fmla="*/ 61 h 273"/>
                <a:gd name="T64" fmla="*/ 363 w 363"/>
                <a:gd name="T65" fmla="*/ 273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63" h="273">
                  <a:moveTo>
                    <a:pt x="302" y="227"/>
                  </a:moveTo>
                  <a:lnTo>
                    <a:pt x="302" y="231"/>
                  </a:lnTo>
                  <a:lnTo>
                    <a:pt x="301" y="233"/>
                  </a:lnTo>
                  <a:lnTo>
                    <a:pt x="300" y="235"/>
                  </a:lnTo>
                  <a:lnTo>
                    <a:pt x="297" y="237"/>
                  </a:lnTo>
                  <a:lnTo>
                    <a:pt x="295" y="239"/>
                  </a:lnTo>
                  <a:lnTo>
                    <a:pt x="293" y="241"/>
                  </a:lnTo>
                  <a:lnTo>
                    <a:pt x="290" y="242"/>
                  </a:lnTo>
                  <a:lnTo>
                    <a:pt x="286" y="242"/>
                  </a:lnTo>
                  <a:lnTo>
                    <a:pt x="75" y="242"/>
                  </a:lnTo>
                  <a:lnTo>
                    <a:pt x="73" y="242"/>
                  </a:lnTo>
                  <a:lnTo>
                    <a:pt x="70" y="241"/>
                  </a:lnTo>
                  <a:lnTo>
                    <a:pt x="67" y="239"/>
                  </a:lnTo>
                  <a:lnTo>
                    <a:pt x="65" y="237"/>
                  </a:lnTo>
                  <a:lnTo>
                    <a:pt x="63" y="235"/>
                  </a:lnTo>
                  <a:lnTo>
                    <a:pt x="62" y="233"/>
                  </a:lnTo>
                  <a:lnTo>
                    <a:pt x="61" y="231"/>
                  </a:lnTo>
                  <a:lnTo>
                    <a:pt x="61" y="227"/>
                  </a:lnTo>
                  <a:lnTo>
                    <a:pt x="61" y="76"/>
                  </a:lnTo>
                  <a:lnTo>
                    <a:pt x="61" y="73"/>
                  </a:lnTo>
                  <a:lnTo>
                    <a:pt x="62" y="70"/>
                  </a:lnTo>
                  <a:lnTo>
                    <a:pt x="63" y="68"/>
                  </a:lnTo>
                  <a:lnTo>
                    <a:pt x="65" y="66"/>
                  </a:lnTo>
                  <a:lnTo>
                    <a:pt x="67" y="64"/>
                  </a:lnTo>
                  <a:lnTo>
                    <a:pt x="70" y="62"/>
                  </a:lnTo>
                  <a:lnTo>
                    <a:pt x="73" y="61"/>
                  </a:lnTo>
                  <a:lnTo>
                    <a:pt x="75" y="61"/>
                  </a:lnTo>
                  <a:lnTo>
                    <a:pt x="286" y="61"/>
                  </a:lnTo>
                  <a:lnTo>
                    <a:pt x="290" y="61"/>
                  </a:lnTo>
                  <a:lnTo>
                    <a:pt x="293" y="62"/>
                  </a:lnTo>
                  <a:lnTo>
                    <a:pt x="295" y="64"/>
                  </a:lnTo>
                  <a:lnTo>
                    <a:pt x="297" y="66"/>
                  </a:lnTo>
                  <a:lnTo>
                    <a:pt x="300" y="68"/>
                  </a:lnTo>
                  <a:lnTo>
                    <a:pt x="301" y="70"/>
                  </a:lnTo>
                  <a:lnTo>
                    <a:pt x="302" y="73"/>
                  </a:lnTo>
                  <a:lnTo>
                    <a:pt x="302" y="76"/>
                  </a:lnTo>
                  <a:lnTo>
                    <a:pt x="302" y="227"/>
                  </a:lnTo>
                  <a:close/>
                  <a:moveTo>
                    <a:pt x="363" y="61"/>
                  </a:moveTo>
                  <a:lnTo>
                    <a:pt x="362" y="55"/>
                  </a:lnTo>
                  <a:lnTo>
                    <a:pt x="362" y="49"/>
                  </a:lnTo>
                  <a:lnTo>
                    <a:pt x="359" y="44"/>
                  </a:lnTo>
                  <a:lnTo>
                    <a:pt x="357" y="38"/>
                  </a:lnTo>
                  <a:lnTo>
                    <a:pt x="352" y="27"/>
                  </a:lnTo>
                  <a:lnTo>
                    <a:pt x="345" y="18"/>
                  </a:lnTo>
                  <a:lnTo>
                    <a:pt x="341" y="15"/>
                  </a:lnTo>
                  <a:lnTo>
                    <a:pt x="336" y="12"/>
                  </a:lnTo>
                  <a:lnTo>
                    <a:pt x="328" y="7"/>
                  </a:lnTo>
                  <a:lnTo>
                    <a:pt x="320" y="4"/>
                  </a:lnTo>
                  <a:lnTo>
                    <a:pt x="311" y="2"/>
                  </a:lnTo>
                  <a:lnTo>
                    <a:pt x="302" y="0"/>
                  </a:lnTo>
                  <a:lnTo>
                    <a:pt x="242" y="0"/>
                  </a:lnTo>
                  <a:lnTo>
                    <a:pt x="61" y="0"/>
                  </a:lnTo>
                  <a:lnTo>
                    <a:pt x="52" y="2"/>
                  </a:lnTo>
                  <a:lnTo>
                    <a:pt x="43" y="4"/>
                  </a:lnTo>
                  <a:lnTo>
                    <a:pt x="34" y="7"/>
                  </a:lnTo>
                  <a:lnTo>
                    <a:pt x="26" y="12"/>
                  </a:lnTo>
                  <a:lnTo>
                    <a:pt x="22" y="15"/>
                  </a:lnTo>
                  <a:lnTo>
                    <a:pt x="18" y="18"/>
                  </a:lnTo>
                  <a:lnTo>
                    <a:pt x="11" y="27"/>
                  </a:lnTo>
                  <a:lnTo>
                    <a:pt x="5" y="38"/>
                  </a:lnTo>
                  <a:lnTo>
                    <a:pt x="3" y="44"/>
                  </a:lnTo>
                  <a:lnTo>
                    <a:pt x="1" y="49"/>
                  </a:lnTo>
                  <a:lnTo>
                    <a:pt x="1" y="55"/>
                  </a:lnTo>
                  <a:lnTo>
                    <a:pt x="0" y="61"/>
                  </a:lnTo>
                  <a:lnTo>
                    <a:pt x="0" y="273"/>
                  </a:lnTo>
                  <a:lnTo>
                    <a:pt x="363" y="273"/>
                  </a:lnTo>
                  <a:lnTo>
                    <a:pt x="363" y="6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1635">
              <a:extLst>
                <a:ext uri="{FF2B5EF4-FFF2-40B4-BE49-F238E27FC236}">
                  <a16:creationId xmlns:a16="http://schemas.microsoft.com/office/drawing/2014/main" id="{C194D7BB-A2D6-4395-A94D-8DB6480E6E79}"/>
                </a:ext>
              </a:extLst>
            </p:cNvPr>
            <p:cNvSpPr>
              <a:spLocks/>
            </p:cNvSpPr>
            <p:nvPr/>
          </p:nvSpPr>
          <p:spPr bwMode="auto">
            <a:xfrm>
              <a:off x="304800" y="5349875"/>
              <a:ext cx="134938" cy="38100"/>
            </a:xfrm>
            <a:custGeom>
              <a:avLst/>
              <a:gdLst>
                <a:gd name="T0" fmla="*/ 420 w 423"/>
                <a:gd name="T1" fmla="*/ 16 h 121"/>
                <a:gd name="T2" fmla="*/ 419 w 423"/>
                <a:gd name="T3" fmla="*/ 10 h 121"/>
                <a:gd name="T4" fmla="*/ 416 w 423"/>
                <a:gd name="T5" fmla="*/ 5 h 121"/>
                <a:gd name="T6" fmla="*/ 416 w 423"/>
                <a:gd name="T7" fmla="*/ 4 h 121"/>
                <a:gd name="T8" fmla="*/ 416 w 423"/>
                <a:gd name="T9" fmla="*/ 4 h 121"/>
                <a:gd name="T10" fmla="*/ 415 w 423"/>
                <a:gd name="T11" fmla="*/ 2 h 121"/>
                <a:gd name="T12" fmla="*/ 414 w 423"/>
                <a:gd name="T13" fmla="*/ 0 h 121"/>
                <a:gd name="T14" fmla="*/ 9 w 423"/>
                <a:gd name="T15" fmla="*/ 0 h 121"/>
                <a:gd name="T16" fmla="*/ 8 w 423"/>
                <a:gd name="T17" fmla="*/ 2 h 121"/>
                <a:gd name="T18" fmla="*/ 7 w 423"/>
                <a:gd name="T19" fmla="*/ 4 h 121"/>
                <a:gd name="T20" fmla="*/ 7 w 423"/>
                <a:gd name="T21" fmla="*/ 4 h 121"/>
                <a:gd name="T22" fmla="*/ 7 w 423"/>
                <a:gd name="T23" fmla="*/ 5 h 121"/>
                <a:gd name="T24" fmla="*/ 3 w 423"/>
                <a:gd name="T25" fmla="*/ 10 h 121"/>
                <a:gd name="T26" fmla="*/ 2 w 423"/>
                <a:gd name="T27" fmla="*/ 17 h 121"/>
                <a:gd name="T28" fmla="*/ 2 w 423"/>
                <a:gd name="T29" fmla="*/ 17 h 121"/>
                <a:gd name="T30" fmla="*/ 1 w 423"/>
                <a:gd name="T31" fmla="*/ 18 h 121"/>
                <a:gd name="T32" fmla="*/ 0 w 423"/>
                <a:gd name="T33" fmla="*/ 24 h 121"/>
                <a:gd name="T34" fmla="*/ 0 w 423"/>
                <a:gd name="T35" fmla="*/ 30 h 121"/>
                <a:gd name="T36" fmla="*/ 0 w 423"/>
                <a:gd name="T37" fmla="*/ 107 h 121"/>
                <a:gd name="T38" fmla="*/ 0 w 423"/>
                <a:gd name="T39" fmla="*/ 109 h 121"/>
                <a:gd name="T40" fmla="*/ 1 w 423"/>
                <a:gd name="T41" fmla="*/ 112 h 121"/>
                <a:gd name="T42" fmla="*/ 2 w 423"/>
                <a:gd name="T43" fmla="*/ 114 h 121"/>
                <a:gd name="T44" fmla="*/ 4 w 423"/>
                <a:gd name="T45" fmla="*/ 117 h 121"/>
                <a:gd name="T46" fmla="*/ 7 w 423"/>
                <a:gd name="T47" fmla="*/ 119 h 121"/>
                <a:gd name="T48" fmla="*/ 9 w 423"/>
                <a:gd name="T49" fmla="*/ 120 h 121"/>
                <a:gd name="T50" fmla="*/ 12 w 423"/>
                <a:gd name="T51" fmla="*/ 121 h 121"/>
                <a:gd name="T52" fmla="*/ 15 w 423"/>
                <a:gd name="T53" fmla="*/ 121 h 121"/>
                <a:gd name="T54" fmla="*/ 407 w 423"/>
                <a:gd name="T55" fmla="*/ 121 h 121"/>
                <a:gd name="T56" fmla="*/ 410 w 423"/>
                <a:gd name="T57" fmla="*/ 121 h 121"/>
                <a:gd name="T58" fmla="*/ 414 w 423"/>
                <a:gd name="T59" fmla="*/ 120 h 121"/>
                <a:gd name="T60" fmla="*/ 416 w 423"/>
                <a:gd name="T61" fmla="*/ 119 h 121"/>
                <a:gd name="T62" fmla="*/ 418 w 423"/>
                <a:gd name="T63" fmla="*/ 117 h 121"/>
                <a:gd name="T64" fmla="*/ 420 w 423"/>
                <a:gd name="T65" fmla="*/ 114 h 121"/>
                <a:gd name="T66" fmla="*/ 421 w 423"/>
                <a:gd name="T67" fmla="*/ 112 h 121"/>
                <a:gd name="T68" fmla="*/ 423 w 423"/>
                <a:gd name="T69" fmla="*/ 109 h 121"/>
                <a:gd name="T70" fmla="*/ 423 w 423"/>
                <a:gd name="T71" fmla="*/ 107 h 121"/>
                <a:gd name="T72" fmla="*/ 423 w 423"/>
                <a:gd name="T73" fmla="*/ 30 h 121"/>
                <a:gd name="T74" fmla="*/ 423 w 423"/>
                <a:gd name="T75" fmla="*/ 24 h 121"/>
                <a:gd name="T76" fmla="*/ 421 w 423"/>
                <a:gd name="T77" fmla="*/ 18 h 121"/>
                <a:gd name="T78" fmla="*/ 420 w 423"/>
                <a:gd name="T79" fmla="*/ 17 h 121"/>
                <a:gd name="T80" fmla="*/ 420 w 423"/>
                <a:gd name="T81" fmla="*/ 16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23" h="121">
                  <a:moveTo>
                    <a:pt x="420" y="16"/>
                  </a:moveTo>
                  <a:lnTo>
                    <a:pt x="419" y="10"/>
                  </a:lnTo>
                  <a:lnTo>
                    <a:pt x="416" y="5"/>
                  </a:lnTo>
                  <a:lnTo>
                    <a:pt x="416" y="4"/>
                  </a:lnTo>
                  <a:lnTo>
                    <a:pt x="416" y="4"/>
                  </a:lnTo>
                  <a:lnTo>
                    <a:pt x="415" y="2"/>
                  </a:lnTo>
                  <a:lnTo>
                    <a:pt x="414" y="0"/>
                  </a:lnTo>
                  <a:lnTo>
                    <a:pt x="9" y="0"/>
                  </a:lnTo>
                  <a:lnTo>
                    <a:pt x="8" y="2"/>
                  </a:lnTo>
                  <a:lnTo>
                    <a:pt x="7" y="4"/>
                  </a:lnTo>
                  <a:lnTo>
                    <a:pt x="7" y="4"/>
                  </a:lnTo>
                  <a:lnTo>
                    <a:pt x="7" y="5"/>
                  </a:lnTo>
                  <a:lnTo>
                    <a:pt x="3" y="10"/>
                  </a:lnTo>
                  <a:lnTo>
                    <a:pt x="2" y="17"/>
                  </a:lnTo>
                  <a:lnTo>
                    <a:pt x="2" y="17"/>
                  </a:lnTo>
                  <a:lnTo>
                    <a:pt x="1" y="18"/>
                  </a:lnTo>
                  <a:lnTo>
                    <a:pt x="0" y="24"/>
                  </a:lnTo>
                  <a:lnTo>
                    <a:pt x="0" y="30"/>
                  </a:lnTo>
                  <a:lnTo>
                    <a:pt x="0" y="107"/>
                  </a:lnTo>
                  <a:lnTo>
                    <a:pt x="0" y="109"/>
                  </a:lnTo>
                  <a:lnTo>
                    <a:pt x="1" y="112"/>
                  </a:lnTo>
                  <a:lnTo>
                    <a:pt x="2" y="114"/>
                  </a:lnTo>
                  <a:lnTo>
                    <a:pt x="4" y="117"/>
                  </a:lnTo>
                  <a:lnTo>
                    <a:pt x="7" y="119"/>
                  </a:lnTo>
                  <a:lnTo>
                    <a:pt x="9" y="120"/>
                  </a:lnTo>
                  <a:lnTo>
                    <a:pt x="12" y="121"/>
                  </a:lnTo>
                  <a:lnTo>
                    <a:pt x="15" y="121"/>
                  </a:lnTo>
                  <a:lnTo>
                    <a:pt x="407" y="121"/>
                  </a:lnTo>
                  <a:lnTo>
                    <a:pt x="410" y="121"/>
                  </a:lnTo>
                  <a:lnTo>
                    <a:pt x="414" y="120"/>
                  </a:lnTo>
                  <a:lnTo>
                    <a:pt x="416" y="119"/>
                  </a:lnTo>
                  <a:lnTo>
                    <a:pt x="418" y="117"/>
                  </a:lnTo>
                  <a:lnTo>
                    <a:pt x="420" y="114"/>
                  </a:lnTo>
                  <a:lnTo>
                    <a:pt x="421" y="112"/>
                  </a:lnTo>
                  <a:lnTo>
                    <a:pt x="423" y="109"/>
                  </a:lnTo>
                  <a:lnTo>
                    <a:pt x="423" y="107"/>
                  </a:lnTo>
                  <a:lnTo>
                    <a:pt x="423" y="30"/>
                  </a:lnTo>
                  <a:lnTo>
                    <a:pt x="423" y="24"/>
                  </a:lnTo>
                  <a:lnTo>
                    <a:pt x="421" y="18"/>
                  </a:lnTo>
                  <a:lnTo>
                    <a:pt x="420" y="17"/>
                  </a:lnTo>
                  <a:lnTo>
                    <a:pt x="42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57" name="Group 56" descr="Icon of human being and speech bubble. ">
            <a:extLst>
              <a:ext uri="{FF2B5EF4-FFF2-40B4-BE49-F238E27FC236}">
                <a16:creationId xmlns:a16="http://schemas.microsoft.com/office/drawing/2014/main" id="{F8BCC97C-7354-4890-84AE-E546AF0CABEA}"/>
              </a:ext>
            </a:extLst>
          </p:cNvPr>
          <p:cNvGrpSpPr/>
          <p:nvPr/>
        </p:nvGrpSpPr>
        <p:grpSpPr>
          <a:xfrm>
            <a:off x="11353800" y="1407077"/>
            <a:ext cx="284163" cy="285751"/>
            <a:chOff x="3171788" y="779462"/>
            <a:chExt cx="284163" cy="285751"/>
          </a:xfrm>
          <a:solidFill>
            <a:schemeClr val="bg1"/>
          </a:solidFill>
        </p:grpSpPr>
        <p:sp>
          <p:nvSpPr>
            <p:cNvPr id="58" name="Freeform 2993">
              <a:extLst>
                <a:ext uri="{FF2B5EF4-FFF2-40B4-BE49-F238E27FC236}">
                  <a16:creationId xmlns:a16="http://schemas.microsoft.com/office/drawing/2014/main" id="{1D7AF752-D91F-4FC2-8377-3F7B88C1284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90851" y="779462"/>
              <a:ext cx="165100" cy="196850"/>
            </a:xfrm>
            <a:custGeom>
              <a:avLst/>
              <a:gdLst>
                <a:gd name="T0" fmla="*/ 291 w 416"/>
                <a:gd name="T1" fmla="*/ 221 h 493"/>
                <a:gd name="T2" fmla="*/ 339 w 416"/>
                <a:gd name="T3" fmla="*/ 173 h 493"/>
                <a:gd name="T4" fmla="*/ 242 w 416"/>
                <a:gd name="T5" fmla="*/ 221 h 493"/>
                <a:gd name="T6" fmla="*/ 195 w 416"/>
                <a:gd name="T7" fmla="*/ 173 h 493"/>
                <a:gd name="T8" fmla="*/ 242 w 416"/>
                <a:gd name="T9" fmla="*/ 221 h 493"/>
                <a:gd name="T10" fmla="*/ 99 w 416"/>
                <a:gd name="T11" fmla="*/ 221 h 493"/>
                <a:gd name="T12" fmla="*/ 147 w 416"/>
                <a:gd name="T13" fmla="*/ 173 h 493"/>
                <a:gd name="T14" fmla="*/ 208 w 416"/>
                <a:gd name="T15" fmla="*/ 0 h 493"/>
                <a:gd name="T16" fmla="*/ 166 w 416"/>
                <a:gd name="T17" fmla="*/ 3 h 493"/>
                <a:gd name="T18" fmla="*/ 127 w 416"/>
                <a:gd name="T19" fmla="*/ 15 h 493"/>
                <a:gd name="T20" fmla="*/ 92 w 416"/>
                <a:gd name="T21" fmla="*/ 33 h 493"/>
                <a:gd name="T22" fmla="*/ 61 w 416"/>
                <a:gd name="T23" fmla="*/ 57 h 493"/>
                <a:gd name="T24" fmla="*/ 35 w 416"/>
                <a:gd name="T25" fmla="*/ 85 h 493"/>
                <a:gd name="T26" fmla="*/ 16 w 416"/>
                <a:gd name="T27" fmla="*/ 117 h 493"/>
                <a:gd name="T28" fmla="*/ 4 w 416"/>
                <a:gd name="T29" fmla="*/ 153 h 493"/>
                <a:gd name="T30" fmla="*/ 0 w 416"/>
                <a:gd name="T31" fmla="*/ 192 h 493"/>
                <a:gd name="T32" fmla="*/ 0 w 416"/>
                <a:gd name="T33" fmla="*/ 194 h 493"/>
                <a:gd name="T34" fmla="*/ 26 w 416"/>
                <a:gd name="T35" fmla="*/ 204 h 493"/>
                <a:gd name="T36" fmla="*/ 47 w 416"/>
                <a:gd name="T37" fmla="*/ 220 h 493"/>
                <a:gd name="T38" fmla="*/ 64 w 416"/>
                <a:gd name="T39" fmla="*/ 238 h 493"/>
                <a:gd name="T40" fmla="*/ 72 w 416"/>
                <a:gd name="T41" fmla="*/ 260 h 493"/>
                <a:gd name="T42" fmla="*/ 76 w 416"/>
                <a:gd name="T43" fmla="*/ 277 h 493"/>
                <a:gd name="T44" fmla="*/ 76 w 416"/>
                <a:gd name="T45" fmla="*/ 293 h 493"/>
                <a:gd name="T46" fmla="*/ 73 w 416"/>
                <a:gd name="T47" fmla="*/ 311 h 493"/>
                <a:gd name="T48" fmla="*/ 67 w 416"/>
                <a:gd name="T49" fmla="*/ 330 h 493"/>
                <a:gd name="T50" fmla="*/ 70 w 416"/>
                <a:gd name="T51" fmla="*/ 333 h 493"/>
                <a:gd name="T52" fmla="*/ 77 w 416"/>
                <a:gd name="T53" fmla="*/ 349 h 493"/>
                <a:gd name="T54" fmla="*/ 94 w 416"/>
                <a:gd name="T55" fmla="*/ 361 h 493"/>
                <a:gd name="T56" fmla="*/ 114 w 416"/>
                <a:gd name="T57" fmla="*/ 371 h 493"/>
                <a:gd name="T58" fmla="*/ 132 w 416"/>
                <a:gd name="T59" fmla="*/ 378 h 493"/>
                <a:gd name="T60" fmla="*/ 153 w 416"/>
                <a:gd name="T61" fmla="*/ 383 h 493"/>
                <a:gd name="T62" fmla="*/ 153 w 416"/>
                <a:gd name="T63" fmla="*/ 428 h 493"/>
                <a:gd name="T64" fmla="*/ 153 w 416"/>
                <a:gd name="T65" fmla="*/ 465 h 493"/>
                <a:gd name="T66" fmla="*/ 173 w 416"/>
                <a:gd name="T67" fmla="*/ 473 h 493"/>
                <a:gd name="T68" fmla="*/ 203 w 416"/>
                <a:gd name="T69" fmla="*/ 446 h 493"/>
                <a:gd name="T70" fmla="*/ 249 w 416"/>
                <a:gd name="T71" fmla="*/ 406 h 493"/>
                <a:gd name="T72" fmla="*/ 274 w 416"/>
                <a:gd name="T73" fmla="*/ 385 h 493"/>
                <a:gd name="T74" fmla="*/ 290 w 416"/>
                <a:gd name="T75" fmla="*/ 371 h 493"/>
                <a:gd name="T76" fmla="*/ 317 w 416"/>
                <a:gd name="T77" fmla="*/ 358 h 493"/>
                <a:gd name="T78" fmla="*/ 342 w 416"/>
                <a:gd name="T79" fmla="*/ 341 h 493"/>
                <a:gd name="T80" fmla="*/ 364 w 416"/>
                <a:gd name="T81" fmla="*/ 321 h 493"/>
                <a:gd name="T82" fmla="*/ 383 w 416"/>
                <a:gd name="T83" fmla="*/ 299 h 493"/>
                <a:gd name="T84" fmla="*/ 397 w 416"/>
                <a:gd name="T85" fmla="*/ 276 h 493"/>
                <a:gd name="T86" fmla="*/ 408 w 416"/>
                <a:gd name="T87" fmla="*/ 249 h 493"/>
                <a:gd name="T88" fmla="*/ 415 w 416"/>
                <a:gd name="T89" fmla="*/ 222 h 493"/>
                <a:gd name="T90" fmla="*/ 416 w 416"/>
                <a:gd name="T91" fmla="*/ 192 h 493"/>
                <a:gd name="T92" fmla="*/ 412 w 416"/>
                <a:gd name="T93" fmla="*/ 154 h 493"/>
                <a:gd name="T94" fmla="*/ 400 w 416"/>
                <a:gd name="T95" fmla="*/ 117 h 493"/>
                <a:gd name="T96" fmla="*/ 381 w 416"/>
                <a:gd name="T97" fmla="*/ 85 h 493"/>
                <a:gd name="T98" fmla="*/ 355 w 416"/>
                <a:gd name="T99" fmla="*/ 57 h 493"/>
                <a:gd name="T100" fmla="*/ 324 w 416"/>
                <a:gd name="T101" fmla="*/ 33 h 493"/>
                <a:gd name="T102" fmla="*/ 289 w 416"/>
                <a:gd name="T103" fmla="*/ 15 h 493"/>
                <a:gd name="T104" fmla="*/ 251 w 416"/>
                <a:gd name="T105" fmla="*/ 3 h 493"/>
                <a:gd name="T106" fmla="*/ 208 w 416"/>
                <a:gd name="T107" fmla="*/ 0 h 4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16" h="493">
                  <a:moveTo>
                    <a:pt x="339" y="221"/>
                  </a:moveTo>
                  <a:lnTo>
                    <a:pt x="291" y="221"/>
                  </a:lnTo>
                  <a:lnTo>
                    <a:pt x="291" y="173"/>
                  </a:lnTo>
                  <a:lnTo>
                    <a:pt x="339" y="173"/>
                  </a:lnTo>
                  <a:lnTo>
                    <a:pt x="339" y="221"/>
                  </a:lnTo>
                  <a:close/>
                  <a:moveTo>
                    <a:pt x="242" y="221"/>
                  </a:moveTo>
                  <a:lnTo>
                    <a:pt x="195" y="221"/>
                  </a:lnTo>
                  <a:lnTo>
                    <a:pt x="195" y="173"/>
                  </a:lnTo>
                  <a:lnTo>
                    <a:pt x="242" y="173"/>
                  </a:lnTo>
                  <a:lnTo>
                    <a:pt x="242" y="221"/>
                  </a:lnTo>
                  <a:close/>
                  <a:moveTo>
                    <a:pt x="147" y="221"/>
                  </a:moveTo>
                  <a:lnTo>
                    <a:pt x="99" y="221"/>
                  </a:lnTo>
                  <a:lnTo>
                    <a:pt x="99" y="173"/>
                  </a:lnTo>
                  <a:lnTo>
                    <a:pt x="147" y="173"/>
                  </a:lnTo>
                  <a:lnTo>
                    <a:pt x="147" y="221"/>
                  </a:lnTo>
                  <a:close/>
                  <a:moveTo>
                    <a:pt x="208" y="0"/>
                  </a:moveTo>
                  <a:lnTo>
                    <a:pt x="186" y="1"/>
                  </a:lnTo>
                  <a:lnTo>
                    <a:pt x="166" y="3"/>
                  </a:lnTo>
                  <a:lnTo>
                    <a:pt x="146" y="8"/>
                  </a:lnTo>
                  <a:lnTo>
                    <a:pt x="127" y="15"/>
                  </a:lnTo>
                  <a:lnTo>
                    <a:pt x="109" y="23"/>
                  </a:lnTo>
                  <a:lnTo>
                    <a:pt x="92" y="33"/>
                  </a:lnTo>
                  <a:lnTo>
                    <a:pt x="76" y="44"/>
                  </a:lnTo>
                  <a:lnTo>
                    <a:pt x="61" y="57"/>
                  </a:lnTo>
                  <a:lnTo>
                    <a:pt x="47" y="70"/>
                  </a:lnTo>
                  <a:lnTo>
                    <a:pt x="35" y="85"/>
                  </a:lnTo>
                  <a:lnTo>
                    <a:pt x="25" y="101"/>
                  </a:lnTo>
                  <a:lnTo>
                    <a:pt x="16" y="117"/>
                  </a:lnTo>
                  <a:lnTo>
                    <a:pt x="9" y="135"/>
                  </a:lnTo>
                  <a:lnTo>
                    <a:pt x="4" y="153"/>
                  </a:lnTo>
                  <a:lnTo>
                    <a:pt x="1" y="173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0" y="194"/>
                  </a:lnTo>
                  <a:lnTo>
                    <a:pt x="14" y="198"/>
                  </a:lnTo>
                  <a:lnTo>
                    <a:pt x="26" y="204"/>
                  </a:lnTo>
                  <a:lnTo>
                    <a:pt x="38" y="211"/>
                  </a:lnTo>
                  <a:lnTo>
                    <a:pt x="47" y="220"/>
                  </a:lnTo>
                  <a:lnTo>
                    <a:pt x="57" y="228"/>
                  </a:lnTo>
                  <a:lnTo>
                    <a:pt x="64" y="238"/>
                  </a:lnTo>
                  <a:lnTo>
                    <a:pt x="69" y="248"/>
                  </a:lnTo>
                  <a:lnTo>
                    <a:pt x="72" y="260"/>
                  </a:lnTo>
                  <a:lnTo>
                    <a:pt x="74" y="268"/>
                  </a:lnTo>
                  <a:lnTo>
                    <a:pt x="76" y="277"/>
                  </a:lnTo>
                  <a:lnTo>
                    <a:pt x="76" y="285"/>
                  </a:lnTo>
                  <a:lnTo>
                    <a:pt x="76" y="293"/>
                  </a:lnTo>
                  <a:lnTo>
                    <a:pt x="74" y="303"/>
                  </a:lnTo>
                  <a:lnTo>
                    <a:pt x="73" y="311"/>
                  </a:lnTo>
                  <a:lnTo>
                    <a:pt x="71" y="321"/>
                  </a:lnTo>
                  <a:lnTo>
                    <a:pt x="67" y="330"/>
                  </a:lnTo>
                  <a:lnTo>
                    <a:pt x="69" y="332"/>
                  </a:lnTo>
                  <a:lnTo>
                    <a:pt x="70" y="333"/>
                  </a:lnTo>
                  <a:lnTo>
                    <a:pt x="73" y="341"/>
                  </a:lnTo>
                  <a:lnTo>
                    <a:pt x="77" y="349"/>
                  </a:lnTo>
                  <a:lnTo>
                    <a:pt x="85" y="355"/>
                  </a:lnTo>
                  <a:lnTo>
                    <a:pt x="94" y="361"/>
                  </a:lnTo>
                  <a:lnTo>
                    <a:pt x="104" y="366"/>
                  </a:lnTo>
                  <a:lnTo>
                    <a:pt x="114" y="371"/>
                  </a:lnTo>
                  <a:lnTo>
                    <a:pt x="123" y="374"/>
                  </a:lnTo>
                  <a:lnTo>
                    <a:pt x="132" y="378"/>
                  </a:lnTo>
                  <a:lnTo>
                    <a:pt x="142" y="380"/>
                  </a:lnTo>
                  <a:lnTo>
                    <a:pt x="153" y="383"/>
                  </a:lnTo>
                  <a:lnTo>
                    <a:pt x="153" y="403"/>
                  </a:lnTo>
                  <a:lnTo>
                    <a:pt x="153" y="428"/>
                  </a:lnTo>
                  <a:lnTo>
                    <a:pt x="153" y="449"/>
                  </a:lnTo>
                  <a:lnTo>
                    <a:pt x="153" y="465"/>
                  </a:lnTo>
                  <a:lnTo>
                    <a:pt x="153" y="493"/>
                  </a:lnTo>
                  <a:lnTo>
                    <a:pt x="173" y="473"/>
                  </a:lnTo>
                  <a:lnTo>
                    <a:pt x="185" y="462"/>
                  </a:lnTo>
                  <a:lnTo>
                    <a:pt x="203" y="446"/>
                  </a:lnTo>
                  <a:lnTo>
                    <a:pt x="227" y="427"/>
                  </a:lnTo>
                  <a:lnTo>
                    <a:pt x="249" y="406"/>
                  </a:lnTo>
                  <a:lnTo>
                    <a:pt x="262" y="395"/>
                  </a:lnTo>
                  <a:lnTo>
                    <a:pt x="274" y="385"/>
                  </a:lnTo>
                  <a:lnTo>
                    <a:pt x="284" y="377"/>
                  </a:lnTo>
                  <a:lnTo>
                    <a:pt x="290" y="371"/>
                  </a:lnTo>
                  <a:lnTo>
                    <a:pt x="304" y="365"/>
                  </a:lnTo>
                  <a:lnTo>
                    <a:pt x="317" y="358"/>
                  </a:lnTo>
                  <a:lnTo>
                    <a:pt x="330" y="349"/>
                  </a:lnTo>
                  <a:lnTo>
                    <a:pt x="342" y="341"/>
                  </a:lnTo>
                  <a:lnTo>
                    <a:pt x="353" y="332"/>
                  </a:lnTo>
                  <a:lnTo>
                    <a:pt x="364" y="321"/>
                  </a:lnTo>
                  <a:lnTo>
                    <a:pt x="373" y="310"/>
                  </a:lnTo>
                  <a:lnTo>
                    <a:pt x="383" y="299"/>
                  </a:lnTo>
                  <a:lnTo>
                    <a:pt x="390" y="288"/>
                  </a:lnTo>
                  <a:lnTo>
                    <a:pt x="397" y="276"/>
                  </a:lnTo>
                  <a:lnTo>
                    <a:pt x="403" y="263"/>
                  </a:lnTo>
                  <a:lnTo>
                    <a:pt x="408" y="249"/>
                  </a:lnTo>
                  <a:lnTo>
                    <a:pt x="411" y="235"/>
                  </a:lnTo>
                  <a:lnTo>
                    <a:pt x="415" y="222"/>
                  </a:lnTo>
                  <a:lnTo>
                    <a:pt x="416" y="208"/>
                  </a:lnTo>
                  <a:lnTo>
                    <a:pt x="416" y="192"/>
                  </a:lnTo>
                  <a:lnTo>
                    <a:pt x="416" y="173"/>
                  </a:lnTo>
                  <a:lnTo>
                    <a:pt x="412" y="154"/>
                  </a:lnTo>
                  <a:lnTo>
                    <a:pt x="408" y="135"/>
                  </a:lnTo>
                  <a:lnTo>
                    <a:pt x="400" y="117"/>
                  </a:lnTo>
                  <a:lnTo>
                    <a:pt x="391" y="101"/>
                  </a:lnTo>
                  <a:lnTo>
                    <a:pt x="381" y="85"/>
                  </a:lnTo>
                  <a:lnTo>
                    <a:pt x="368" y="70"/>
                  </a:lnTo>
                  <a:lnTo>
                    <a:pt x="355" y="57"/>
                  </a:lnTo>
                  <a:lnTo>
                    <a:pt x="341" y="44"/>
                  </a:lnTo>
                  <a:lnTo>
                    <a:pt x="324" y="33"/>
                  </a:lnTo>
                  <a:lnTo>
                    <a:pt x="308" y="23"/>
                  </a:lnTo>
                  <a:lnTo>
                    <a:pt x="289" y="15"/>
                  </a:lnTo>
                  <a:lnTo>
                    <a:pt x="270" y="8"/>
                  </a:lnTo>
                  <a:lnTo>
                    <a:pt x="251" y="3"/>
                  </a:lnTo>
                  <a:lnTo>
                    <a:pt x="229" y="1"/>
                  </a:lnTo>
                  <a:lnTo>
                    <a:pt x="20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9" name="Freeform 2994">
              <a:extLst>
                <a:ext uri="{FF2B5EF4-FFF2-40B4-BE49-F238E27FC236}">
                  <a16:creationId xmlns:a16="http://schemas.microsoft.com/office/drawing/2014/main" id="{81A0D2FF-C7AE-4801-A535-A0D4A24A75E7}"/>
                </a:ext>
              </a:extLst>
            </p:cNvPr>
            <p:cNvSpPr>
              <a:spLocks/>
            </p:cNvSpPr>
            <p:nvPr/>
          </p:nvSpPr>
          <p:spPr bwMode="auto">
            <a:xfrm>
              <a:off x="3171788" y="863600"/>
              <a:ext cx="190500" cy="201613"/>
            </a:xfrm>
            <a:custGeom>
              <a:avLst/>
              <a:gdLst>
                <a:gd name="T0" fmla="*/ 393 w 480"/>
                <a:gd name="T1" fmla="*/ 357 h 507"/>
                <a:gd name="T2" fmla="*/ 312 w 480"/>
                <a:gd name="T3" fmla="*/ 312 h 507"/>
                <a:gd name="T4" fmla="*/ 320 w 480"/>
                <a:gd name="T5" fmla="*/ 267 h 507"/>
                <a:gd name="T6" fmla="*/ 324 w 480"/>
                <a:gd name="T7" fmla="*/ 261 h 507"/>
                <a:gd name="T8" fmla="*/ 329 w 480"/>
                <a:gd name="T9" fmla="*/ 254 h 507"/>
                <a:gd name="T10" fmla="*/ 332 w 480"/>
                <a:gd name="T11" fmla="*/ 244 h 507"/>
                <a:gd name="T12" fmla="*/ 336 w 480"/>
                <a:gd name="T13" fmla="*/ 231 h 507"/>
                <a:gd name="T14" fmla="*/ 338 w 480"/>
                <a:gd name="T15" fmla="*/ 219 h 507"/>
                <a:gd name="T16" fmla="*/ 339 w 480"/>
                <a:gd name="T17" fmla="*/ 203 h 507"/>
                <a:gd name="T18" fmla="*/ 350 w 480"/>
                <a:gd name="T19" fmla="*/ 190 h 507"/>
                <a:gd name="T20" fmla="*/ 354 w 480"/>
                <a:gd name="T21" fmla="*/ 185 h 507"/>
                <a:gd name="T22" fmla="*/ 356 w 480"/>
                <a:gd name="T23" fmla="*/ 179 h 507"/>
                <a:gd name="T24" fmla="*/ 357 w 480"/>
                <a:gd name="T25" fmla="*/ 173 h 507"/>
                <a:gd name="T26" fmla="*/ 358 w 480"/>
                <a:gd name="T27" fmla="*/ 166 h 507"/>
                <a:gd name="T28" fmla="*/ 357 w 480"/>
                <a:gd name="T29" fmla="*/ 149 h 507"/>
                <a:gd name="T30" fmla="*/ 354 w 480"/>
                <a:gd name="T31" fmla="*/ 140 h 507"/>
                <a:gd name="T32" fmla="*/ 350 w 480"/>
                <a:gd name="T33" fmla="*/ 131 h 507"/>
                <a:gd name="T34" fmla="*/ 343 w 480"/>
                <a:gd name="T35" fmla="*/ 125 h 507"/>
                <a:gd name="T36" fmla="*/ 355 w 480"/>
                <a:gd name="T37" fmla="*/ 84 h 507"/>
                <a:gd name="T38" fmla="*/ 353 w 480"/>
                <a:gd name="T39" fmla="*/ 54 h 507"/>
                <a:gd name="T40" fmla="*/ 336 w 480"/>
                <a:gd name="T41" fmla="*/ 28 h 507"/>
                <a:gd name="T42" fmla="*/ 305 w 480"/>
                <a:gd name="T43" fmla="*/ 9 h 507"/>
                <a:gd name="T44" fmla="*/ 286 w 480"/>
                <a:gd name="T45" fmla="*/ 4 h 507"/>
                <a:gd name="T46" fmla="*/ 267 w 480"/>
                <a:gd name="T47" fmla="*/ 0 h 507"/>
                <a:gd name="T48" fmla="*/ 251 w 480"/>
                <a:gd name="T49" fmla="*/ 0 h 507"/>
                <a:gd name="T50" fmla="*/ 232 w 480"/>
                <a:gd name="T51" fmla="*/ 2 h 507"/>
                <a:gd name="T52" fmla="*/ 217 w 480"/>
                <a:gd name="T53" fmla="*/ 4 h 507"/>
                <a:gd name="T54" fmla="*/ 203 w 480"/>
                <a:gd name="T55" fmla="*/ 8 h 507"/>
                <a:gd name="T56" fmla="*/ 192 w 480"/>
                <a:gd name="T57" fmla="*/ 11 h 507"/>
                <a:gd name="T58" fmla="*/ 157 w 480"/>
                <a:gd name="T59" fmla="*/ 38 h 507"/>
                <a:gd name="T60" fmla="*/ 154 w 480"/>
                <a:gd name="T61" fmla="*/ 44 h 507"/>
                <a:gd name="T62" fmla="*/ 140 w 480"/>
                <a:gd name="T63" fmla="*/ 46 h 507"/>
                <a:gd name="T64" fmla="*/ 131 w 480"/>
                <a:gd name="T65" fmla="*/ 48 h 507"/>
                <a:gd name="T66" fmla="*/ 126 w 480"/>
                <a:gd name="T67" fmla="*/ 53 h 507"/>
                <a:gd name="T68" fmla="*/ 123 w 480"/>
                <a:gd name="T69" fmla="*/ 56 h 507"/>
                <a:gd name="T70" fmla="*/ 118 w 480"/>
                <a:gd name="T71" fmla="*/ 66 h 507"/>
                <a:gd name="T72" fmla="*/ 118 w 480"/>
                <a:gd name="T73" fmla="*/ 75 h 507"/>
                <a:gd name="T74" fmla="*/ 118 w 480"/>
                <a:gd name="T75" fmla="*/ 84 h 507"/>
                <a:gd name="T76" fmla="*/ 121 w 480"/>
                <a:gd name="T77" fmla="*/ 92 h 507"/>
                <a:gd name="T78" fmla="*/ 123 w 480"/>
                <a:gd name="T79" fmla="*/ 100 h 507"/>
                <a:gd name="T80" fmla="*/ 125 w 480"/>
                <a:gd name="T81" fmla="*/ 109 h 507"/>
                <a:gd name="T82" fmla="*/ 132 w 480"/>
                <a:gd name="T83" fmla="*/ 125 h 507"/>
                <a:gd name="T84" fmla="*/ 116 w 480"/>
                <a:gd name="T85" fmla="*/ 148 h 507"/>
                <a:gd name="T86" fmla="*/ 115 w 480"/>
                <a:gd name="T87" fmla="*/ 174 h 507"/>
                <a:gd name="T88" fmla="*/ 118 w 480"/>
                <a:gd name="T89" fmla="*/ 185 h 507"/>
                <a:gd name="T90" fmla="*/ 124 w 480"/>
                <a:gd name="T91" fmla="*/ 193 h 507"/>
                <a:gd name="T92" fmla="*/ 130 w 480"/>
                <a:gd name="T93" fmla="*/ 199 h 507"/>
                <a:gd name="T94" fmla="*/ 138 w 480"/>
                <a:gd name="T95" fmla="*/ 216 h 507"/>
                <a:gd name="T96" fmla="*/ 144 w 480"/>
                <a:gd name="T97" fmla="*/ 242 h 507"/>
                <a:gd name="T98" fmla="*/ 161 w 480"/>
                <a:gd name="T99" fmla="*/ 268 h 507"/>
                <a:gd name="T100" fmla="*/ 168 w 480"/>
                <a:gd name="T101" fmla="*/ 312 h 507"/>
                <a:gd name="T102" fmla="*/ 87 w 480"/>
                <a:gd name="T103" fmla="*/ 357 h 507"/>
                <a:gd name="T104" fmla="*/ 19 w 480"/>
                <a:gd name="T105" fmla="*/ 399 h 507"/>
                <a:gd name="T106" fmla="*/ 2 w 480"/>
                <a:gd name="T107" fmla="*/ 420 h 507"/>
                <a:gd name="T108" fmla="*/ 4 w 480"/>
                <a:gd name="T109" fmla="*/ 504 h 507"/>
                <a:gd name="T110" fmla="*/ 473 w 480"/>
                <a:gd name="T111" fmla="*/ 506 h 507"/>
                <a:gd name="T112" fmla="*/ 480 w 480"/>
                <a:gd name="T113" fmla="*/ 424 h 507"/>
                <a:gd name="T114" fmla="*/ 471 w 480"/>
                <a:gd name="T115" fmla="*/ 408 h 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80" h="507">
                  <a:moveTo>
                    <a:pt x="446" y="388"/>
                  </a:moveTo>
                  <a:lnTo>
                    <a:pt x="435" y="380"/>
                  </a:lnTo>
                  <a:lnTo>
                    <a:pt x="418" y="370"/>
                  </a:lnTo>
                  <a:lnTo>
                    <a:pt x="393" y="357"/>
                  </a:lnTo>
                  <a:lnTo>
                    <a:pt x="367" y="344"/>
                  </a:lnTo>
                  <a:lnTo>
                    <a:pt x="339" y="331"/>
                  </a:lnTo>
                  <a:lnTo>
                    <a:pt x="312" y="319"/>
                  </a:lnTo>
                  <a:lnTo>
                    <a:pt x="312" y="312"/>
                  </a:lnTo>
                  <a:lnTo>
                    <a:pt x="312" y="280"/>
                  </a:lnTo>
                  <a:lnTo>
                    <a:pt x="312" y="274"/>
                  </a:lnTo>
                  <a:lnTo>
                    <a:pt x="316" y="272"/>
                  </a:lnTo>
                  <a:lnTo>
                    <a:pt x="320" y="267"/>
                  </a:lnTo>
                  <a:lnTo>
                    <a:pt x="320" y="266"/>
                  </a:lnTo>
                  <a:lnTo>
                    <a:pt x="320" y="266"/>
                  </a:lnTo>
                  <a:lnTo>
                    <a:pt x="323" y="263"/>
                  </a:lnTo>
                  <a:lnTo>
                    <a:pt x="324" y="261"/>
                  </a:lnTo>
                  <a:lnTo>
                    <a:pt x="325" y="260"/>
                  </a:lnTo>
                  <a:lnTo>
                    <a:pt x="325" y="260"/>
                  </a:lnTo>
                  <a:lnTo>
                    <a:pt x="326" y="256"/>
                  </a:lnTo>
                  <a:lnTo>
                    <a:pt x="329" y="254"/>
                  </a:lnTo>
                  <a:lnTo>
                    <a:pt x="329" y="253"/>
                  </a:lnTo>
                  <a:lnTo>
                    <a:pt x="329" y="251"/>
                  </a:lnTo>
                  <a:lnTo>
                    <a:pt x="331" y="248"/>
                  </a:lnTo>
                  <a:lnTo>
                    <a:pt x="332" y="244"/>
                  </a:lnTo>
                  <a:lnTo>
                    <a:pt x="332" y="243"/>
                  </a:lnTo>
                  <a:lnTo>
                    <a:pt x="332" y="243"/>
                  </a:lnTo>
                  <a:lnTo>
                    <a:pt x="335" y="237"/>
                  </a:lnTo>
                  <a:lnTo>
                    <a:pt x="336" y="231"/>
                  </a:lnTo>
                  <a:lnTo>
                    <a:pt x="336" y="231"/>
                  </a:lnTo>
                  <a:lnTo>
                    <a:pt x="336" y="231"/>
                  </a:lnTo>
                  <a:lnTo>
                    <a:pt x="337" y="225"/>
                  </a:lnTo>
                  <a:lnTo>
                    <a:pt x="338" y="219"/>
                  </a:lnTo>
                  <a:lnTo>
                    <a:pt x="338" y="217"/>
                  </a:lnTo>
                  <a:lnTo>
                    <a:pt x="338" y="215"/>
                  </a:lnTo>
                  <a:lnTo>
                    <a:pt x="339" y="209"/>
                  </a:lnTo>
                  <a:lnTo>
                    <a:pt x="339" y="203"/>
                  </a:lnTo>
                  <a:lnTo>
                    <a:pt x="345" y="197"/>
                  </a:lnTo>
                  <a:lnTo>
                    <a:pt x="350" y="191"/>
                  </a:lnTo>
                  <a:lnTo>
                    <a:pt x="350" y="190"/>
                  </a:lnTo>
                  <a:lnTo>
                    <a:pt x="350" y="190"/>
                  </a:lnTo>
                  <a:lnTo>
                    <a:pt x="353" y="187"/>
                  </a:lnTo>
                  <a:lnTo>
                    <a:pt x="354" y="185"/>
                  </a:lnTo>
                  <a:lnTo>
                    <a:pt x="354" y="185"/>
                  </a:lnTo>
                  <a:lnTo>
                    <a:pt x="354" y="185"/>
                  </a:lnTo>
                  <a:lnTo>
                    <a:pt x="355" y="182"/>
                  </a:lnTo>
                  <a:lnTo>
                    <a:pt x="355" y="180"/>
                  </a:lnTo>
                  <a:lnTo>
                    <a:pt x="355" y="179"/>
                  </a:lnTo>
                  <a:lnTo>
                    <a:pt x="356" y="179"/>
                  </a:lnTo>
                  <a:lnTo>
                    <a:pt x="356" y="176"/>
                  </a:lnTo>
                  <a:lnTo>
                    <a:pt x="357" y="174"/>
                  </a:lnTo>
                  <a:lnTo>
                    <a:pt x="357" y="173"/>
                  </a:lnTo>
                  <a:lnTo>
                    <a:pt x="357" y="173"/>
                  </a:lnTo>
                  <a:lnTo>
                    <a:pt x="357" y="169"/>
                  </a:lnTo>
                  <a:lnTo>
                    <a:pt x="357" y="167"/>
                  </a:lnTo>
                  <a:lnTo>
                    <a:pt x="358" y="167"/>
                  </a:lnTo>
                  <a:lnTo>
                    <a:pt x="358" y="166"/>
                  </a:lnTo>
                  <a:lnTo>
                    <a:pt x="358" y="163"/>
                  </a:lnTo>
                  <a:lnTo>
                    <a:pt x="358" y="160"/>
                  </a:lnTo>
                  <a:lnTo>
                    <a:pt x="358" y="155"/>
                  </a:lnTo>
                  <a:lnTo>
                    <a:pt x="357" y="149"/>
                  </a:lnTo>
                  <a:lnTo>
                    <a:pt x="357" y="149"/>
                  </a:lnTo>
                  <a:lnTo>
                    <a:pt x="357" y="148"/>
                  </a:lnTo>
                  <a:lnTo>
                    <a:pt x="356" y="143"/>
                  </a:lnTo>
                  <a:lnTo>
                    <a:pt x="354" y="140"/>
                  </a:lnTo>
                  <a:lnTo>
                    <a:pt x="354" y="138"/>
                  </a:lnTo>
                  <a:lnTo>
                    <a:pt x="354" y="138"/>
                  </a:lnTo>
                  <a:lnTo>
                    <a:pt x="353" y="135"/>
                  </a:lnTo>
                  <a:lnTo>
                    <a:pt x="350" y="131"/>
                  </a:lnTo>
                  <a:lnTo>
                    <a:pt x="349" y="131"/>
                  </a:lnTo>
                  <a:lnTo>
                    <a:pt x="349" y="131"/>
                  </a:lnTo>
                  <a:lnTo>
                    <a:pt x="347" y="128"/>
                  </a:lnTo>
                  <a:lnTo>
                    <a:pt x="343" y="125"/>
                  </a:lnTo>
                  <a:lnTo>
                    <a:pt x="344" y="122"/>
                  </a:lnTo>
                  <a:lnTo>
                    <a:pt x="347" y="117"/>
                  </a:lnTo>
                  <a:lnTo>
                    <a:pt x="351" y="100"/>
                  </a:lnTo>
                  <a:lnTo>
                    <a:pt x="355" y="84"/>
                  </a:lnTo>
                  <a:lnTo>
                    <a:pt x="355" y="77"/>
                  </a:lnTo>
                  <a:lnTo>
                    <a:pt x="355" y="69"/>
                  </a:lnTo>
                  <a:lnTo>
                    <a:pt x="354" y="61"/>
                  </a:lnTo>
                  <a:lnTo>
                    <a:pt x="353" y="54"/>
                  </a:lnTo>
                  <a:lnTo>
                    <a:pt x="350" y="47"/>
                  </a:lnTo>
                  <a:lnTo>
                    <a:pt x="347" y="40"/>
                  </a:lnTo>
                  <a:lnTo>
                    <a:pt x="342" y="34"/>
                  </a:lnTo>
                  <a:lnTo>
                    <a:pt x="336" y="28"/>
                  </a:lnTo>
                  <a:lnTo>
                    <a:pt x="330" y="22"/>
                  </a:lnTo>
                  <a:lnTo>
                    <a:pt x="323" y="17"/>
                  </a:lnTo>
                  <a:lnTo>
                    <a:pt x="314" y="12"/>
                  </a:lnTo>
                  <a:lnTo>
                    <a:pt x="305" y="9"/>
                  </a:lnTo>
                  <a:lnTo>
                    <a:pt x="305" y="9"/>
                  </a:lnTo>
                  <a:lnTo>
                    <a:pt x="305" y="9"/>
                  </a:lnTo>
                  <a:lnTo>
                    <a:pt x="295" y="6"/>
                  </a:lnTo>
                  <a:lnTo>
                    <a:pt x="286" y="4"/>
                  </a:lnTo>
                  <a:lnTo>
                    <a:pt x="276" y="2"/>
                  </a:lnTo>
                  <a:lnTo>
                    <a:pt x="267" y="0"/>
                  </a:lnTo>
                  <a:lnTo>
                    <a:pt x="267" y="0"/>
                  </a:lnTo>
                  <a:lnTo>
                    <a:pt x="267" y="0"/>
                  </a:lnTo>
                  <a:lnTo>
                    <a:pt x="263" y="0"/>
                  </a:lnTo>
                  <a:lnTo>
                    <a:pt x="260" y="0"/>
                  </a:lnTo>
                  <a:lnTo>
                    <a:pt x="255" y="0"/>
                  </a:lnTo>
                  <a:lnTo>
                    <a:pt x="251" y="0"/>
                  </a:lnTo>
                  <a:lnTo>
                    <a:pt x="244" y="0"/>
                  </a:lnTo>
                  <a:lnTo>
                    <a:pt x="237" y="0"/>
                  </a:lnTo>
                  <a:lnTo>
                    <a:pt x="235" y="0"/>
                  </a:lnTo>
                  <a:lnTo>
                    <a:pt x="232" y="2"/>
                  </a:lnTo>
                  <a:lnTo>
                    <a:pt x="229" y="2"/>
                  </a:lnTo>
                  <a:lnTo>
                    <a:pt x="224" y="3"/>
                  </a:lnTo>
                  <a:lnTo>
                    <a:pt x="220" y="3"/>
                  </a:lnTo>
                  <a:lnTo>
                    <a:pt x="217" y="4"/>
                  </a:lnTo>
                  <a:lnTo>
                    <a:pt x="215" y="4"/>
                  </a:lnTo>
                  <a:lnTo>
                    <a:pt x="212" y="5"/>
                  </a:lnTo>
                  <a:lnTo>
                    <a:pt x="207" y="6"/>
                  </a:lnTo>
                  <a:lnTo>
                    <a:pt x="203" y="8"/>
                  </a:lnTo>
                  <a:lnTo>
                    <a:pt x="199" y="9"/>
                  </a:lnTo>
                  <a:lnTo>
                    <a:pt x="195" y="10"/>
                  </a:lnTo>
                  <a:lnTo>
                    <a:pt x="193" y="10"/>
                  </a:lnTo>
                  <a:lnTo>
                    <a:pt x="192" y="11"/>
                  </a:lnTo>
                  <a:lnTo>
                    <a:pt x="181" y="16"/>
                  </a:lnTo>
                  <a:lnTo>
                    <a:pt x="172" y="23"/>
                  </a:lnTo>
                  <a:lnTo>
                    <a:pt x="163" y="30"/>
                  </a:lnTo>
                  <a:lnTo>
                    <a:pt x="157" y="38"/>
                  </a:lnTo>
                  <a:lnTo>
                    <a:pt x="157" y="38"/>
                  </a:lnTo>
                  <a:lnTo>
                    <a:pt x="156" y="38"/>
                  </a:lnTo>
                  <a:lnTo>
                    <a:pt x="155" y="42"/>
                  </a:lnTo>
                  <a:lnTo>
                    <a:pt x="154" y="44"/>
                  </a:lnTo>
                  <a:lnTo>
                    <a:pt x="150" y="44"/>
                  </a:lnTo>
                  <a:lnTo>
                    <a:pt x="148" y="44"/>
                  </a:lnTo>
                  <a:lnTo>
                    <a:pt x="143" y="44"/>
                  </a:lnTo>
                  <a:lnTo>
                    <a:pt x="140" y="46"/>
                  </a:lnTo>
                  <a:lnTo>
                    <a:pt x="138" y="46"/>
                  </a:lnTo>
                  <a:lnTo>
                    <a:pt x="137" y="46"/>
                  </a:lnTo>
                  <a:lnTo>
                    <a:pt x="135" y="47"/>
                  </a:lnTo>
                  <a:lnTo>
                    <a:pt x="131" y="48"/>
                  </a:lnTo>
                  <a:lnTo>
                    <a:pt x="131" y="48"/>
                  </a:lnTo>
                  <a:lnTo>
                    <a:pt x="130" y="49"/>
                  </a:lnTo>
                  <a:lnTo>
                    <a:pt x="128" y="50"/>
                  </a:lnTo>
                  <a:lnTo>
                    <a:pt x="126" y="53"/>
                  </a:lnTo>
                  <a:lnTo>
                    <a:pt x="125" y="53"/>
                  </a:lnTo>
                  <a:lnTo>
                    <a:pt x="125" y="53"/>
                  </a:lnTo>
                  <a:lnTo>
                    <a:pt x="124" y="55"/>
                  </a:lnTo>
                  <a:lnTo>
                    <a:pt x="123" y="56"/>
                  </a:lnTo>
                  <a:lnTo>
                    <a:pt x="121" y="60"/>
                  </a:lnTo>
                  <a:lnTo>
                    <a:pt x="119" y="63"/>
                  </a:lnTo>
                  <a:lnTo>
                    <a:pt x="119" y="65"/>
                  </a:lnTo>
                  <a:lnTo>
                    <a:pt x="118" y="66"/>
                  </a:lnTo>
                  <a:lnTo>
                    <a:pt x="118" y="68"/>
                  </a:lnTo>
                  <a:lnTo>
                    <a:pt x="118" y="71"/>
                  </a:lnTo>
                  <a:lnTo>
                    <a:pt x="118" y="73"/>
                  </a:lnTo>
                  <a:lnTo>
                    <a:pt x="118" y="75"/>
                  </a:lnTo>
                  <a:lnTo>
                    <a:pt x="118" y="77"/>
                  </a:lnTo>
                  <a:lnTo>
                    <a:pt x="118" y="79"/>
                  </a:lnTo>
                  <a:lnTo>
                    <a:pt x="118" y="81"/>
                  </a:lnTo>
                  <a:lnTo>
                    <a:pt x="118" y="84"/>
                  </a:lnTo>
                  <a:lnTo>
                    <a:pt x="119" y="85"/>
                  </a:lnTo>
                  <a:lnTo>
                    <a:pt x="119" y="87"/>
                  </a:lnTo>
                  <a:lnTo>
                    <a:pt x="119" y="90"/>
                  </a:lnTo>
                  <a:lnTo>
                    <a:pt x="121" y="92"/>
                  </a:lnTo>
                  <a:lnTo>
                    <a:pt x="121" y="94"/>
                  </a:lnTo>
                  <a:lnTo>
                    <a:pt x="122" y="96"/>
                  </a:lnTo>
                  <a:lnTo>
                    <a:pt x="122" y="98"/>
                  </a:lnTo>
                  <a:lnTo>
                    <a:pt x="123" y="100"/>
                  </a:lnTo>
                  <a:lnTo>
                    <a:pt x="124" y="103"/>
                  </a:lnTo>
                  <a:lnTo>
                    <a:pt x="125" y="106"/>
                  </a:lnTo>
                  <a:lnTo>
                    <a:pt x="125" y="107"/>
                  </a:lnTo>
                  <a:lnTo>
                    <a:pt x="125" y="109"/>
                  </a:lnTo>
                  <a:lnTo>
                    <a:pt x="129" y="117"/>
                  </a:lnTo>
                  <a:lnTo>
                    <a:pt x="132" y="125"/>
                  </a:lnTo>
                  <a:lnTo>
                    <a:pt x="132" y="125"/>
                  </a:lnTo>
                  <a:lnTo>
                    <a:pt x="132" y="125"/>
                  </a:lnTo>
                  <a:lnTo>
                    <a:pt x="126" y="130"/>
                  </a:lnTo>
                  <a:lnTo>
                    <a:pt x="122" y="136"/>
                  </a:lnTo>
                  <a:lnTo>
                    <a:pt x="118" y="142"/>
                  </a:lnTo>
                  <a:lnTo>
                    <a:pt x="116" y="148"/>
                  </a:lnTo>
                  <a:lnTo>
                    <a:pt x="115" y="155"/>
                  </a:lnTo>
                  <a:lnTo>
                    <a:pt x="115" y="163"/>
                  </a:lnTo>
                  <a:lnTo>
                    <a:pt x="115" y="168"/>
                  </a:lnTo>
                  <a:lnTo>
                    <a:pt x="115" y="174"/>
                  </a:lnTo>
                  <a:lnTo>
                    <a:pt x="116" y="175"/>
                  </a:lnTo>
                  <a:lnTo>
                    <a:pt x="116" y="175"/>
                  </a:lnTo>
                  <a:lnTo>
                    <a:pt x="117" y="180"/>
                  </a:lnTo>
                  <a:lnTo>
                    <a:pt x="118" y="185"/>
                  </a:lnTo>
                  <a:lnTo>
                    <a:pt x="119" y="186"/>
                  </a:lnTo>
                  <a:lnTo>
                    <a:pt x="119" y="187"/>
                  </a:lnTo>
                  <a:lnTo>
                    <a:pt x="122" y="190"/>
                  </a:lnTo>
                  <a:lnTo>
                    <a:pt x="124" y="193"/>
                  </a:lnTo>
                  <a:lnTo>
                    <a:pt x="125" y="194"/>
                  </a:lnTo>
                  <a:lnTo>
                    <a:pt x="125" y="195"/>
                  </a:lnTo>
                  <a:lnTo>
                    <a:pt x="128" y="198"/>
                  </a:lnTo>
                  <a:lnTo>
                    <a:pt x="130" y="199"/>
                  </a:lnTo>
                  <a:lnTo>
                    <a:pt x="134" y="201"/>
                  </a:lnTo>
                  <a:lnTo>
                    <a:pt x="137" y="203"/>
                  </a:lnTo>
                  <a:lnTo>
                    <a:pt x="137" y="210"/>
                  </a:lnTo>
                  <a:lnTo>
                    <a:pt x="138" y="216"/>
                  </a:lnTo>
                  <a:lnTo>
                    <a:pt x="138" y="218"/>
                  </a:lnTo>
                  <a:lnTo>
                    <a:pt x="138" y="220"/>
                  </a:lnTo>
                  <a:lnTo>
                    <a:pt x="141" y="231"/>
                  </a:lnTo>
                  <a:lnTo>
                    <a:pt x="144" y="242"/>
                  </a:lnTo>
                  <a:lnTo>
                    <a:pt x="148" y="250"/>
                  </a:lnTo>
                  <a:lnTo>
                    <a:pt x="151" y="257"/>
                  </a:lnTo>
                  <a:lnTo>
                    <a:pt x="156" y="263"/>
                  </a:lnTo>
                  <a:lnTo>
                    <a:pt x="161" y="268"/>
                  </a:lnTo>
                  <a:lnTo>
                    <a:pt x="165" y="272"/>
                  </a:lnTo>
                  <a:lnTo>
                    <a:pt x="168" y="275"/>
                  </a:lnTo>
                  <a:lnTo>
                    <a:pt x="168" y="281"/>
                  </a:lnTo>
                  <a:lnTo>
                    <a:pt x="168" y="312"/>
                  </a:lnTo>
                  <a:lnTo>
                    <a:pt x="168" y="319"/>
                  </a:lnTo>
                  <a:lnTo>
                    <a:pt x="142" y="331"/>
                  </a:lnTo>
                  <a:lnTo>
                    <a:pt x="115" y="344"/>
                  </a:lnTo>
                  <a:lnTo>
                    <a:pt x="87" y="357"/>
                  </a:lnTo>
                  <a:lnTo>
                    <a:pt x="62" y="370"/>
                  </a:lnTo>
                  <a:lnTo>
                    <a:pt x="47" y="380"/>
                  </a:lnTo>
                  <a:lnTo>
                    <a:pt x="34" y="388"/>
                  </a:lnTo>
                  <a:lnTo>
                    <a:pt x="19" y="399"/>
                  </a:lnTo>
                  <a:lnTo>
                    <a:pt x="9" y="408"/>
                  </a:lnTo>
                  <a:lnTo>
                    <a:pt x="5" y="413"/>
                  </a:lnTo>
                  <a:lnTo>
                    <a:pt x="3" y="417"/>
                  </a:lnTo>
                  <a:lnTo>
                    <a:pt x="2" y="420"/>
                  </a:lnTo>
                  <a:lnTo>
                    <a:pt x="0" y="424"/>
                  </a:lnTo>
                  <a:lnTo>
                    <a:pt x="0" y="495"/>
                  </a:lnTo>
                  <a:lnTo>
                    <a:pt x="2" y="500"/>
                  </a:lnTo>
                  <a:lnTo>
                    <a:pt x="4" y="504"/>
                  </a:lnTo>
                  <a:lnTo>
                    <a:pt x="8" y="506"/>
                  </a:lnTo>
                  <a:lnTo>
                    <a:pt x="12" y="507"/>
                  </a:lnTo>
                  <a:lnTo>
                    <a:pt x="468" y="507"/>
                  </a:lnTo>
                  <a:lnTo>
                    <a:pt x="473" y="506"/>
                  </a:lnTo>
                  <a:lnTo>
                    <a:pt x="476" y="504"/>
                  </a:lnTo>
                  <a:lnTo>
                    <a:pt x="479" y="500"/>
                  </a:lnTo>
                  <a:lnTo>
                    <a:pt x="480" y="495"/>
                  </a:lnTo>
                  <a:lnTo>
                    <a:pt x="480" y="424"/>
                  </a:lnTo>
                  <a:lnTo>
                    <a:pt x="480" y="420"/>
                  </a:lnTo>
                  <a:lnTo>
                    <a:pt x="477" y="417"/>
                  </a:lnTo>
                  <a:lnTo>
                    <a:pt x="475" y="413"/>
                  </a:lnTo>
                  <a:lnTo>
                    <a:pt x="471" y="408"/>
                  </a:lnTo>
                  <a:lnTo>
                    <a:pt x="462" y="399"/>
                  </a:lnTo>
                  <a:lnTo>
                    <a:pt x="446" y="38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60" name="Title 1">
            <a:extLst>
              <a:ext uri="{FF2B5EF4-FFF2-40B4-BE49-F238E27FC236}">
                <a16:creationId xmlns:a16="http://schemas.microsoft.com/office/drawing/2014/main" id="{11CC2CFF-137C-437D-AD76-25DAB59BCBCD}"/>
              </a:ext>
            </a:extLst>
          </p:cNvPr>
          <p:cNvSpPr txBox="1">
            <a:spLocks/>
          </p:cNvSpPr>
          <p:nvPr/>
        </p:nvSpPr>
        <p:spPr>
          <a:xfrm>
            <a:off x="0" y="574179"/>
            <a:ext cx="12192000" cy="569387"/>
          </a:xfrm>
          <a:prstGeom prst="rect">
            <a:avLst/>
          </a:prstGeom>
          <a:solidFill>
            <a:srgbClr val="095763"/>
          </a:solidFill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4000" b="1" spc="1000" dirty="0">
              <a:solidFill>
                <a:srgbClr val="095763"/>
              </a:solidFill>
              <a:latin typeface="SOV_Thanamas" panose="02070506060000020004" pitchFamily="18" charset="-34"/>
              <a:cs typeface="SOV_Thanamas" panose="02070506060000020004" pitchFamily="18" charset="-34"/>
            </a:endParaRPr>
          </a:p>
        </p:txBody>
      </p:sp>
      <p:sp>
        <p:nvSpPr>
          <p:cNvPr id="61" name="Title 1">
            <a:extLst>
              <a:ext uri="{FF2B5EF4-FFF2-40B4-BE49-F238E27FC236}">
                <a16:creationId xmlns:a16="http://schemas.microsoft.com/office/drawing/2014/main" id="{68162D66-397C-4F02-B3FC-90E6BB13641B}"/>
              </a:ext>
            </a:extLst>
          </p:cNvPr>
          <p:cNvSpPr txBox="1">
            <a:spLocks/>
          </p:cNvSpPr>
          <p:nvPr/>
        </p:nvSpPr>
        <p:spPr>
          <a:xfrm>
            <a:off x="457107" y="186719"/>
            <a:ext cx="11734800" cy="1274195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spc="2000" dirty="0">
                <a:solidFill>
                  <a:srgbClr val="F59F26"/>
                </a:solidFill>
              </a:rPr>
              <a:t>TOOLS and </a:t>
            </a:r>
          </a:p>
          <a:p>
            <a:r>
              <a:rPr lang="en-US" sz="3600" b="1" spc="600" dirty="0">
                <a:solidFill>
                  <a:srgbClr val="F59F26"/>
                </a:solidFill>
              </a:rPr>
              <a:t>TECHNOLOGIES</a:t>
            </a:r>
            <a:r>
              <a:rPr lang="en-US" sz="4800" b="1" spc="2000" dirty="0">
                <a:solidFill>
                  <a:srgbClr val="F59F26"/>
                </a:solidFill>
              </a:rPr>
              <a:t> </a:t>
            </a:r>
            <a:endParaRPr lang="en-US" sz="4800" spc="2000" dirty="0">
              <a:solidFill>
                <a:srgbClr val="F59F26"/>
              </a:solidFill>
            </a:endParaRP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014FBE46-7271-4F5D-A296-2F9B8965DC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8258" y="2791777"/>
            <a:ext cx="1904972" cy="3972614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38C56FF3-3C88-43C7-9A46-81D0AD68E1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0831" y="1460914"/>
            <a:ext cx="2571494" cy="5315650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A6C2DF87-8379-4C81-9C42-F7AC4AC01F5F}"/>
              </a:ext>
            </a:extLst>
          </p:cNvPr>
          <p:cNvSpPr/>
          <p:nvPr/>
        </p:nvSpPr>
        <p:spPr>
          <a:xfrm>
            <a:off x="5507537" y="1866845"/>
            <a:ext cx="11769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upermarket" panose="02000000000000000000" pitchFamily="2" charset="0"/>
                <a:cs typeface="supermarket" panose="02000000000000000000" pitchFamily="2" charset="0"/>
              </a:rPr>
              <a:t>FLUTTER</a:t>
            </a:r>
            <a:endParaRPr lang="en-US" sz="3200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upermarket" panose="02000000000000000000" pitchFamily="2" charset="0"/>
              <a:cs typeface="supermarket" panose="02000000000000000000" pitchFamily="2" charset="0"/>
            </a:endParaRP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A11A6F07-9DEC-4349-B4C2-E9041A6669B8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2290" y="1722097"/>
            <a:ext cx="720000" cy="72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9CDA9459-6314-4806-9F55-43613D20B393}"/>
              </a:ext>
            </a:extLst>
          </p:cNvPr>
          <p:cNvSpPr/>
          <p:nvPr/>
        </p:nvSpPr>
        <p:spPr>
          <a:xfrm>
            <a:off x="1078694" y="1895513"/>
            <a:ext cx="205463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upermarket" panose="02000000000000000000" pitchFamily="2" charset="0"/>
                <a:cs typeface="supermarket" panose="02000000000000000000" pitchFamily="2" charset="0"/>
              </a:rPr>
              <a:t>BLUETOOTH 4.0</a:t>
            </a:r>
            <a:endParaRPr lang="th-TH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upermarket" panose="02000000000000000000" pitchFamily="2" charset="0"/>
              <a:cs typeface="supermarket" panose="02000000000000000000" pitchFamily="2" charset="0"/>
            </a:endParaRP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8D39C0C1-DADA-40EF-99ED-20EAE262D1C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99415" l="32095" r="69595">
                        <a14:foregroundMark x1="53378" y1="30994" x2="53378" y2="30994"/>
                        <a14:foregroundMark x1="51351" y1="67836" x2="51351" y2="6783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456" r="25050"/>
          <a:stretch/>
        </p:blipFill>
        <p:spPr>
          <a:xfrm>
            <a:off x="268069" y="1722097"/>
            <a:ext cx="810625" cy="822100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4F59C23F-51E0-40CD-BA5E-E66753F3D6D4}"/>
              </a:ext>
            </a:extLst>
          </p:cNvPr>
          <p:cNvSpPr txBox="1"/>
          <p:nvPr/>
        </p:nvSpPr>
        <p:spPr>
          <a:xfrm>
            <a:off x="5529962" y="2324625"/>
            <a:ext cx="14931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095763"/>
                </a:solidFill>
                <a:latin typeface="Sukhumvit Set" panose="02000506000000020004" pitchFamily="2" charset="-34"/>
                <a:cs typeface="Sukhumvit Set" panose="02000506000000020004" pitchFamily="2" charset="-34"/>
              </a:rPr>
              <a:t>Dart </a:t>
            </a:r>
            <a:r>
              <a:rPr lang="en-US" sz="1600" dirty="0">
                <a:solidFill>
                  <a:srgbClr val="095763"/>
                </a:solidFill>
                <a:latin typeface="Sukhumvit Set" panose="02000506000000020004" pitchFamily="2" charset="-34"/>
                <a:cs typeface="Sukhumvit Set" panose="02000506000000020004" pitchFamily="2" charset="-34"/>
              </a:rPr>
              <a:t>Language</a:t>
            </a:r>
            <a:endParaRPr lang="th-TH" sz="1600" dirty="0">
              <a:solidFill>
                <a:srgbClr val="095763"/>
              </a:solidFill>
              <a:latin typeface="Sukhumvit Set" panose="02000506000000020004" pitchFamily="2" charset="-34"/>
              <a:cs typeface="Sukhumvit Set" panose="02000506000000020004" pitchFamily="2" charset="-34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5A1767D-00B7-4CE0-8A2C-BF9743C67A4C}"/>
              </a:ext>
            </a:extLst>
          </p:cNvPr>
          <p:cNvSpPr/>
          <p:nvPr/>
        </p:nvSpPr>
        <p:spPr>
          <a:xfrm>
            <a:off x="845745" y="3175868"/>
            <a:ext cx="2866446" cy="904813"/>
          </a:xfrm>
          <a:prstGeom prst="rect">
            <a:avLst/>
          </a:prstGeom>
          <a:solidFill>
            <a:srgbClr val="FCE3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0484F72-FF77-4D4D-9A89-887B28CBAD6B}"/>
              </a:ext>
            </a:extLst>
          </p:cNvPr>
          <p:cNvSpPr txBox="1"/>
          <p:nvPr/>
        </p:nvSpPr>
        <p:spPr>
          <a:xfrm>
            <a:off x="1078694" y="3407471"/>
            <a:ext cx="912303" cy="369332"/>
          </a:xfrm>
          <a:prstGeom prst="rect">
            <a:avLst/>
          </a:prstGeom>
          <a:solidFill>
            <a:schemeClr val="bg1"/>
          </a:solidFill>
          <a:ln w="19050">
            <a:solidFill>
              <a:srgbClr val="F59F2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Server</a:t>
            </a:r>
            <a:endParaRPr lang="th-TH" b="1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B21D456-C1C4-4891-A0E8-A9ABE582BE09}"/>
              </a:ext>
            </a:extLst>
          </p:cNvPr>
          <p:cNvSpPr txBox="1"/>
          <p:nvPr/>
        </p:nvSpPr>
        <p:spPr>
          <a:xfrm>
            <a:off x="2710752" y="3407471"/>
            <a:ext cx="733936" cy="369332"/>
          </a:xfrm>
          <a:prstGeom prst="rect">
            <a:avLst/>
          </a:prstGeom>
          <a:solidFill>
            <a:schemeClr val="bg1"/>
          </a:solidFill>
          <a:ln>
            <a:solidFill>
              <a:srgbClr val="F59F2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Client</a:t>
            </a:r>
            <a:endParaRPr lang="th-TH" b="1" dirty="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CF8A9FFE-4D38-494E-83F8-0C23F4BC21C7}"/>
              </a:ext>
            </a:extLst>
          </p:cNvPr>
          <p:cNvSpPr/>
          <p:nvPr/>
        </p:nvSpPr>
        <p:spPr>
          <a:xfrm>
            <a:off x="3583992" y="3339133"/>
            <a:ext cx="1228298" cy="718231"/>
          </a:xfrm>
          <a:custGeom>
            <a:avLst/>
            <a:gdLst>
              <a:gd name="connsiteX0" fmla="*/ 0 w 1228298"/>
              <a:gd name="connsiteY0" fmla="*/ 476771 h 954297"/>
              <a:gd name="connsiteX1" fmla="*/ 354842 w 1228298"/>
              <a:gd name="connsiteY1" fmla="*/ 12748 h 954297"/>
              <a:gd name="connsiteX2" fmla="*/ 736979 w 1228298"/>
              <a:gd name="connsiteY2" fmla="*/ 927148 h 954297"/>
              <a:gd name="connsiteX3" fmla="*/ 1228298 w 1228298"/>
              <a:gd name="connsiteY3" fmla="*/ 681488 h 954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8298" h="954297">
                <a:moveTo>
                  <a:pt x="0" y="476771"/>
                </a:moveTo>
                <a:cubicBezTo>
                  <a:pt x="116006" y="207228"/>
                  <a:pt x="232012" y="-62315"/>
                  <a:pt x="354842" y="12748"/>
                </a:cubicBezTo>
                <a:cubicBezTo>
                  <a:pt x="477672" y="87811"/>
                  <a:pt x="591403" y="815691"/>
                  <a:pt x="736979" y="927148"/>
                </a:cubicBezTo>
                <a:cubicBezTo>
                  <a:pt x="882555" y="1038605"/>
                  <a:pt x="1182806" y="777022"/>
                  <a:pt x="1228298" y="681488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ln w="57150">
                <a:solidFill>
                  <a:schemeClr val="tx1"/>
                </a:solidFill>
              </a:ln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8C17D7F-4B67-4553-A24B-B4431CB9227A}"/>
              </a:ext>
            </a:extLst>
          </p:cNvPr>
          <p:cNvSpPr txBox="1"/>
          <p:nvPr/>
        </p:nvSpPr>
        <p:spPr>
          <a:xfrm>
            <a:off x="1069852" y="2272904"/>
            <a:ext cx="27341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095763"/>
                </a:solidFill>
                <a:latin typeface="Sukhumvit Set" panose="02000506000000020004" pitchFamily="2" charset="-34"/>
                <a:cs typeface="Sukhumvit Set" panose="02000506000000020004" pitchFamily="2" charset="-34"/>
              </a:rPr>
              <a:t>GATT</a:t>
            </a:r>
            <a:r>
              <a:rPr lang="en-US" sz="1600" dirty="0">
                <a:solidFill>
                  <a:srgbClr val="095763"/>
                </a:solidFill>
                <a:latin typeface="Sukhumvit Set" panose="02000506000000020004" pitchFamily="2" charset="-34"/>
                <a:cs typeface="Sukhumvit Set" panose="02000506000000020004" pitchFamily="2" charset="-34"/>
              </a:rPr>
              <a:t> </a:t>
            </a:r>
            <a:r>
              <a:rPr lang="en-US" sz="1400" dirty="0">
                <a:solidFill>
                  <a:srgbClr val="095763"/>
                </a:solidFill>
                <a:latin typeface="Sukhumvit Set" panose="02000506000000020004" pitchFamily="2" charset="-34"/>
                <a:cs typeface="Sukhumvit Set" panose="02000506000000020004" pitchFamily="2" charset="-34"/>
              </a:rPr>
              <a:t>(Generic Attribute Profile)</a:t>
            </a:r>
            <a:endParaRPr lang="th-TH" sz="1600" dirty="0">
              <a:solidFill>
                <a:srgbClr val="095763"/>
              </a:solidFill>
              <a:latin typeface="Sukhumvit Set" panose="02000506000000020004" pitchFamily="2" charset="-34"/>
              <a:cs typeface="Sukhumvit Set" panose="02000506000000020004" pitchFamily="2" charset="-34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9E39320-1301-4299-BC98-8C2F1F6189AD}"/>
              </a:ext>
            </a:extLst>
          </p:cNvPr>
          <p:cNvSpPr/>
          <p:nvPr/>
        </p:nvSpPr>
        <p:spPr>
          <a:xfrm>
            <a:off x="858865" y="4310212"/>
            <a:ext cx="2866446" cy="1973609"/>
          </a:xfrm>
          <a:prstGeom prst="rect">
            <a:avLst/>
          </a:prstGeom>
          <a:solidFill>
            <a:srgbClr val="FCE3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EBA6EC6-B8A7-452C-8A8E-FB3C6E004C33}"/>
              </a:ext>
            </a:extLst>
          </p:cNvPr>
          <p:cNvSpPr/>
          <p:nvPr/>
        </p:nvSpPr>
        <p:spPr>
          <a:xfrm>
            <a:off x="1258418" y="4778084"/>
            <a:ext cx="2067339" cy="1316097"/>
          </a:xfrm>
          <a:prstGeom prst="rect">
            <a:avLst/>
          </a:prstGeom>
          <a:solidFill>
            <a:srgbClr val="E5F4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574270D-E04F-49BC-9A97-FEE6AE028EF2}"/>
              </a:ext>
            </a:extLst>
          </p:cNvPr>
          <p:cNvSpPr txBox="1"/>
          <p:nvPr/>
        </p:nvSpPr>
        <p:spPr>
          <a:xfrm>
            <a:off x="2543063" y="5724849"/>
            <a:ext cx="73393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UUID</a:t>
            </a:r>
            <a:endParaRPr lang="th-TH" b="1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791D96F-79EB-4591-B1AA-1AA64643F62A}"/>
              </a:ext>
            </a:extLst>
          </p:cNvPr>
          <p:cNvSpPr txBox="1"/>
          <p:nvPr/>
        </p:nvSpPr>
        <p:spPr>
          <a:xfrm>
            <a:off x="882252" y="4402395"/>
            <a:ext cx="113213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Espino32</a:t>
            </a:r>
            <a:endParaRPr lang="th-TH" b="1" dirty="0"/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921E2C2B-ED7A-4EED-89BD-1488AB55B253}"/>
              </a:ext>
            </a:extLst>
          </p:cNvPr>
          <p:cNvSpPr/>
          <p:nvPr/>
        </p:nvSpPr>
        <p:spPr>
          <a:xfrm>
            <a:off x="112879" y="3564835"/>
            <a:ext cx="881034" cy="1179443"/>
          </a:xfrm>
          <a:custGeom>
            <a:avLst/>
            <a:gdLst>
              <a:gd name="connsiteX0" fmla="*/ 881034 w 881034"/>
              <a:gd name="connsiteY0" fmla="*/ 0 h 1179443"/>
              <a:gd name="connsiteX1" fmla="*/ 6391 w 881034"/>
              <a:gd name="connsiteY1" fmla="*/ 291548 h 1179443"/>
              <a:gd name="connsiteX2" fmla="*/ 470217 w 881034"/>
              <a:gd name="connsiteY2" fmla="*/ 768626 h 1179443"/>
              <a:gd name="connsiteX3" fmla="*/ 178669 w 881034"/>
              <a:gd name="connsiteY3" fmla="*/ 1099930 h 1179443"/>
              <a:gd name="connsiteX4" fmla="*/ 642495 w 881034"/>
              <a:gd name="connsiteY4" fmla="*/ 1179443 h 1179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1034" h="1179443">
                <a:moveTo>
                  <a:pt x="881034" y="0"/>
                </a:moveTo>
                <a:cubicBezTo>
                  <a:pt x="477947" y="81722"/>
                  <a:pt x="74860" y="163444"/>
                  <a:pt x="6391" y="291548"/>
                </a:cubicBezTo>
                <a:cubicBezTo>
                  <a:pt x="-62078" y="419652"/>
                  <a:pt x="441504" y="633896"/>
                  <a:pt x="470217" y="768626"/>
                </a:cubicBezTo>
                <a:cubicBezTo>
                  <a:pt x="498930" y="903356"/>
                  <a:pt x="149956" y="1031461"/>
                  <a:pt x="178669" y="1099930"/>
                </a:cubicBezTo>
                <a:cubicBezTo>
                  <a:pt x="207382" y="1168399"/>
                  <a:pt x="558565" y="1170608"/>
                  <a:pt x="642495" y="1179443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743273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A588A72A-976E-478A-9DD3-765AB3ED4CD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Project analysis slide 8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1EBC1E85-9455-4EC8-99D3-77C4FC596051}"/>
              </a:ext>
            </a:extLst>
          </p:cNvPr>
          <p:cNvSpPr txBox="1">
            <a:spLocks/>
          </p:cNvSpPr>
          <p:nvPr/>
        </p:nvSpPr>
        <p:spPr>
          <a:xfrm>
            <a:off x="0" y="563560"/>
            <a:ext cx="12192000" cy="569387"/>
          </a:xfrm>
          <a:prstGeom prst="rect">
            <a:avLst/>
          </a:prstGeom>
          <a:solidFill>
            <a:srgbClr val="095763"/>
          </a:solidFill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4000" b="1" spc="1000" dirty="0">
              <a:solidFill>
                <a:srgbClr val="095763"/>
              </a:solidFill>
              <a:latin typeface="SOV_Thanamas" panose="02070506060000020004" pitchFamily="18" charset="-34"/>
              <a:cs typeface="SOV_Thanamas" panose="02070506060000020004" pitchFamily="18" charset="-34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169704" y="229395"/>
            <a:ext cx="3882887" cy="7478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b="1" spc="2000" dirty="0">
                <a:solidFill>
                  <a:srgbClr val="F59F26"/>
                </a:solidFill>
              </a:rPr>
              <a:t>SCOPE</a:t>
            </a:r>
            <a:endParaRPr lang="en-US" b="1" spc="600" dirty="0">
              <a:solidFill>
                <a:srgbClr val="F59F26"/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8C6B26C-9F8F-44C4-A998-6B97194EFF06}"/>
              </a:ext>
            </a:extLst>
          </p:cNvPr>
          <p:cNvGrpSpPr/>
          <p:nvPr/>
        </p:nvGrpSpPr>
        <p:grpSpPr>
          <a:xfrm>
            <a:off x="544477" y="1598597"/>
            <a:ext cx="5452643" cy="569387"/>
            <a:chOff x="391567" y="1470803"/>
            <a:chExt cx="5452643" cy="569387"/>
          </a:xfrm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D08FB773-68C4-4320-8F90-B93BDB082B0D}"/>
                </a:ext>
              </a:extLst>
            </p:cNvPr>
            <p:cNvSpPr/>
            <p:nvPr/>
          </p:nvSpPr>
          <p:spPr>
            <a:xfrm>
              <a:off x="391567" y="1470803"/>
              <a:ext cx="5452643" cy="569387"/>
            </a:xfrm>
            <a:prstGeom prst="roundRect">
              <a:avLst/>
            </a:prstGeom>
            <a:solidFill>
              <a:srgbClr val="FCE3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A2A2A928-93BB-46FE-9683-5A5BAADF87B3}"/>
                </a:ext>
              </a:extLst>
            </p:cNvPr>
            <p:cNvSpPr/>
            <p:nvPr/>
          </p:nvSpPr>
          <p:spPr>
            <a:xfrm>
              <a:off x="498866" y="1570425"/>
              <a:ext cx="5252577" cy="307777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/>
            <a:p>
              <a:r>
                <a:rPr lang="th-TH" sz="2000" dirty="0">
                  <a:latin typeface="supermarket" panose="02000000000000000000" pitchFamily="2" charset="0"/>
                  <a:cs typeface="supermarket" panose="02000000000000000000" pitchFamily="2" charset="0"/>
                </a:rPr>
                <a:t>สามารถ</a:t>
              </a:r>
              <a:r>
                <a:rPr lang="th-TH" sz="2000" dirty="0">
                  <a:solidFill>
                    <a:srgbClr val="095763"/>
                  </a:solidFill>
                  <a:latin typeface="supermarket" panose="02000000000000000000" pitchFamily="2" charset="0"/>
                  <a:cs typeface="supermarket" panose="02000000000000000000" pitchFamily="2" charset="0"/>
                </a:rPr>
                <a:t>ปลดล็อคกุญแจ</a:t>
              </a:r>
              <a:r>
                <a:rPr lang="th-TH" sz="2000" dirty="0">
                  <a:latin typeface="supermarket" panose="02000000000000000000" pitchFamily="2" charset="0"/>
                  <a:cs typeface="supermarket" panose="02000000000000000000" pitchFamily="2" charset="0"/>
                </a:rPr>
                <a:t>รถจักรยานยนต์</a:t>
              </a:r>
              <a:r>
                <a:rPr lang="th-TH" sz="2000" dirty="0">
                  <a:solidFill>
                    <a:srgbClr val="095763"/>
                  </a:solidFill>
                  <a:latin typeface="supermarket" panose="02000000000000000000" pitchFamily="2" charset="0"/>
                  <a:cs typeface="supermarket" panose="02000000000000000000" pitchFamily="2" charset="0"/>
                </a:rPr>
                <a:t>ผ่านโทรศัพท์สมาร์ทโฟน</a:t>
              </a:r>
              <a:endParaRPr lang="en-US" sz="2000" b="1" dirty="0">
                <a:solidFill>
                  <a:srgbClr val="095763"/>
                </a:solidFill>
                <a:latin typeface="supermarket" panose="02000000000000000000" pitchFamily="2" charset="0"/>
                <a:cs typeface="supermarket" panose="02000000000000000000" pitchFamily="2" charset="0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33C5653-DFC4-45A1-89EA-CBABD86F3BF4}"/>
              </a:ext>
            </a:extLst>
          </p:cNvPr>
          <p:cNvGrpSpPr/>
          <p:nvPr/>
        </p:nvGrpSpPr>
        <p:grpSpPr>
          <a:xfrm>
            <a:off x="544477" y="2863609"/>
            <a:ext cx="7679008" cy="543335"/>
            <a:chOff x="4287856" y="3328777"/>
            <a:chExt cx="4217081" cy="543335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404038B6-24B8-49E2-9544-617E768651AF}"/>
                </a:ext>
              </a:extLst>
            </p:cNvPr>
            <p:cNvSpPr/>
            <p:nvPr/>
          </p:nvSpPr>
          <p:spPr>
            <a:xfrm>
              <a:off x="4291728" y="3328777"/>
              <a:ext cx="4213209" cy="543335"/>
            </a:xfrm>
            <a:prstGeom prst="roundRect">
              <a:avLst/>
            </a:prstGeom>
            <a:solidFill>
              <a:srgbClr val="FCE3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EDD0CF0-AC4E-4460-81E5-01A589299175}"/>
                </a:ext>
              </a:extLst>
            </p:cNvPr>
            <p:cNvSpPr/>
            <p:nvPr/>
          </p:nvSpPr>
          <p:spPr>
            <a:xfrm>
              <a:off x="4287856" y="3437190"/>
              <a:ext cx="4217081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th-TH" sz="2000" dirty="0">
                  <a:solidFill>
                    <a:srgbClr val="095763"/>
                  </a:solidFill>
                  <a:latin typeface="supermarket" panose="02000000000000000000" pitchFamily="2" charset="0"/>
                  <a:cs typeface="supermarket" panose="02000000000000000000" pitchFamily="2" charset="0"/>
                </a:rPr>
                <a:t>ไมโครคอนโทรลเลอร์</a:t>
              </a:r>
              <a:r>
                <a:rPr lang="th-TH" sz="2000" dirty="0">
                  <a:latin typeface="supermarket" panose="02000000000000000000" pitchFamily="2" charset="0"/>
                  <a:cs typeface="supermarket" panose="02000000000000000000" pitchFamily="2" charset="0"/>
                </a:rPr>
                <a:t>สามารถ</a:t>
              </a:r>
              <a:r>
                <a:rPr lang="th-TH" sz="2000" u="sng" dirty="0">
                  <a:latin typeface="supermarket" panose="02000000000000000000" pitchFamily="2" charset="0"/>
                  <a:cs typeface="supermarket" panose="02000000000000000000" pitchFamily="2" charset="0"/>
                </a:rPr>
                <a:t>เชื่อมต่อ</a:t>
              </a:r>
              <a:r>
                <a:rPr lang="th-TH" sz="2000" dirty="0">
                  <a:latin typeface="supermarket" panose="02000000000000000000" pitchFamily="2" charset="0"/>
                  <a:cs typeface="supermarket" panose="02000000000000000000" pitchFamily="2" charset="0"/>
                </a:rPr>
                <a:t>เข้ากับ</a:t>
              </a:r>
              <a:r>
                <a:rPr lang="th-TH" sz="2000" dirty="0">
                  <a:solidFill>
                    <a:srgbClr val="095763"/>
                  </a:solidFill>
                  <a:latin typeface="supermarket" panose="02000000000000000000" pitchFamily="2" charset="0"/>
                  <a:cs typeface="supermarket" panose="02000000000000000000" pitchFamily="2" charset="0"/>
                </a:rPr>
                <a:t>โทรศัพท์สมาร์ทโฟน</a:t>
              </a:r>
              <a:r>
                <a:rPr lang="th-TH" sz="2000" dirty="0">
                  <a:latin typeface="supermarket" panose="02000000000000000000" pitchFamily="2" charset="0"/>
                  <a:cs typeface="supermarket" panose="02000000000000000000" pitchFamily="2" charset="0"/>
                </a:rPr>
                <a:t>ระบบปฏิบัติการแอนดร</a:t>
              </a:r>
              <a:r>
                <a:rPr lang="th-TH" sz="2000" dirty="0" err="1">
                  <a:latin typeface="supermarket" panose="02000000000000000000" pitchFamily="2" charset="0"/>
                  <a:cs typeface="supermarket" panose="02000000000000000000" pitchFamily="2" charset="0"/>
                </a:rPr>
                <a:t>อยด์</a:t>
              </a:r>
              <a:endParaRPr lang="th-TH" sz="2000" dirty="0">
                <a:latin typeface="supermarket" panose="02000000000000000000" pitchFamily="2" charset="0"/>
                <a:cs typeface="supermarket" panose="02000000000000000000" pitchFamily="2" charset="0"/>
              </a:endParaRPr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C299F5D6-DCF4-4FD2-B8D7-41708D8E4356}"/>
              </a:ext>
            </a:extLst>
          </p:cNvPr>
          <p:cNvSpPr/>
          <p:nvPr/>
        </p:nvSpPr>
        <p:spPr>
          <a:xfrm>
            <a:off x="391567" y="3583096"/>
            <a:ext cx="411074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h-TH" sz="2000" dirty="0">
                <a:solidFill>
                  <a:srgbClr val="F59F26"/>
                </a:solidFill>
                <a:latin typeface="supermarket" panose="02000000000000000000" pitchFamily="2" charset="0"/>
                <a:cs typeface="supermarket" panose="02000000000000000000" pitchFamily="2" charset="0"/>
              </a:rPr>
              <a:t>แสดง</a:t>
            </a:r>
            <a:r>
              <a:rPr lang="th-TH" sz="2000" dirty="0">
                <a:latin typeface="supermarket" panose="02000000000000000000" pitchFamily="2" charset="0"/>
                <a:cs typeface="supermarket" panose="02000000000000000000" pitchFamily="2" charset="0"/>
              </a:rPr>
              <a:t>สถานะการทำงานด้วย</a:t>
            </a:r>
            <a:r>
              <a:rPr lang="th-TH" sz="2000" dirty="0">
                <a:solidFill>
                  <a:srgbClr val="F59F26"/>
                </a:solidFill>
                <a:latin typeface="supermarket" panose="02000000000000000000" pitchFamily="2" charset="0"/>
                <a:cs typeface="supermarket" panose="02000000000000000000" pitchFamily="2" charset="0"/>
              </a:rPr>
              <a:t>จอแสดงผลโอแอลอีดี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EACD27BE-B306-4F06-A172-BF9B1CDB9B17}"/>
              </a:ext>
            </a:extLst>
          </p:cNvPr>
          <p:cNvSpPr/>
          <p:nvPr/>
        </p:nvSpPr>
        <p:spPr>
          <a:xfrm>
            <a:off x="391567" y="2308728"/>
            <a:ext cx="6698346" cy="442674"/>
          </a:xfrm>
          <a:prstGeom prst="round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h-TH" sz="2000" dirty="0">
                <a:latin typeface="supermarket" panose="02000000000000000000" pitchFamily="2" charset="0"/>
                <a:cs typeface="supermarket" panose="02000000000000000000" pitchFamily="2" charset="0"/>
              </a:rPr>
              <a:t>ประมวลผลการ</a:t>
            </a:r>
            <a:r>
              <a:rPr lang="th-TH" sz="2000" dirty="0">
                <a:solidFill>
                  <a:srgbClr val="F59F26"/>
                </a:solidFill>
                <a:latin typeface="supermarket" panose="02000000000000000000" pitchFamily="2" charset="0"/>
                <a:cs typeface="supermarket" panose="02000000000000000000" pitchFamily="2" charset="0"/>
              </a:rPr>
              <a:t>ปลดล็อครถจักรยานยนต์</a:t>
            </a:r>
            <a:r>
              <a:rPr lang="th-TH" sz="2000" dirty="0">
                <a:latin typeface="supermarket" panose="02000000000000000000" pitchFamily="2" charset="0"/>
                <a:cs typeface="supermarket" panose="02000000000000000000" pitchFamily="2" charset="0"/>
              </a:rPr>
              <a:t>ด้วย</a:t>
            </a:r>
            <a:r>
              <a:rPr lang="th-TH" sz="2000" dirty="0">
                <a:solidFill>
                  <a:srgbClr val="F59F26"/>
                </a:solidFill>
                <a:latin typeface="supermarket" panose="02000000000000000000" pitchFamily="2" charset="0"/>
                <a:cs typeface="supermarket" panose="02000000000000000000" pitchFamily="2" charset="0"/>
              </a:rPr>
              <a:t>ไมโครคอนโทรลเลอร์อีเอส</a:t>
            </a:r>
            <a:r>
              <a:rPr lang="th-TH" sz="2000" dirty="0" err="1">
                <a:solidFill>
                  <a:srgbClr val="F59F26"/>
                </a:solidFill>
                <a:latin typeface="supermarket" panose="02000000000000000000" pitchFamily="2" charset="0"/>
                <a:cs typeface="supermarket" panose="02000000000000000000" pitchFamily="2" charset="0"/>
              </a:rPr>
              <a:t>พิ</a:t>
            </a:r>
            <a:r>
              <a:rPr lang="th-TH" sz="2000" dirty="0">
                <a:solidFill>
                  <a:srgbClr val="F59F26"/>
                </a:solidFill>
                <a:latin typeface="supermarket" panose="02000000000000000000" pitchFamily="2" charset="0"/>
                <a:cs typeface="supermarket" panose="02000000000000000000" pitchFamily="2" charset="0"/>
              </a:rPr>
              <a:t>โน32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09D8E22-32C1-44BB-9F88-4A16907FE605}"/>
              </a:ext>
            </a:extLst>
          </p:cNvPr>
          <p:cNvSpPr/>
          <p:nvPr/>
        </p:nvSpPr>
        <p:spPr>
          <a:xfrm>
            <a:off x="544477" y="4159359"/>
            <a:ext cx="5033788" cy="442674"/>
          </a:xfrm>
          <a:prstGeom prst="roundRect">
            <a:avLst/>
          </a:prstGeom>
          <a:solidFill>
            <a:srgbClr val="FCE3C0"/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th-TH" sz="2000" dirty="0">
                <a:solidFill>
                  <a:srgbClr val="095763"/>
                </a:solidFill>
                <a:latin typeface="supermarket" panose="02000000000000000000" pitchFamily="2" charset="0"/>
                <a:cs typeface="supermarket" panose="02000000000000000000" pitchFamily="2" charset="0"/>
              </a:rPr>
              <a:t>บันทึกตำแหน่ง</a:t>
            </a:r>
            <a:r>
              <a:rPr lang="th-TH" sz="2000" dirty="0">
                <a:latin typeface="supermarket" panose="02000000000000000000" pitchFamily="2" charset="0"/>
                <a:cs typeface="supermarket" panose="02000000000000000000" pitchFamily="2" charset="0"/>
              </a:rPr>
              <a:t>จอดรถ</a:t>
            </a:r>
            <a:r>
              <a:rPr lang="th-TH" sz="2000" dirty="0">
                <a:solidFill>
                  <a:srgbClr val="095763"/>
                </a:solidFill>
                <a:latin typeface="supermarket" panose="02000000000000000000" pitchFamily="2" charset="0"/>
                <a:cs typeface="supermarket" panose="02000000000000000000" pitchFamily="2" charset="0"/>
              </a:rPr>
              <a:t>บนแอพพลิเคชั่น</a:t>
            </a:r>
            <a:r>
              <a:rPr lang="th-TH" sz="2000" dirty="0">
                <a:latin typeface="supermarket" panose="02000000000000000000" pitchFamily="2" charset="0"/>
                <a:cs typeface="supermarket" panose="02000000000000000000" pitchFamily="2" charset="0"/>
              </a:rPr>
              <a:t>โทรศัพท์สมาร์ทโฟน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764FEFE-BCD7-4012-9954-7148AAEAD1A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28" b="98195" l="9946" r="89986">
                        <a14:foregroundMark x1="47767" y1="31498" x2="50203" y2="31859"/>
                        <a14:foregroundMark x1="49932" y1="30505" x2="52571" y2="30686"/>
                        <a14:foregroundMark x1="47497" y1="29332" x2="53112" y2="29964"/>
                        <a14:backgroundMark x1="46008" y1="87906" x2="54871" y2="84838"/>
                        <a14:backgroundMark x1="46617" y1="73466" x2="47497" y2="78881"/>
                        <a14:backgroundMark x1="68336" y1="77888" x2="71989" y2="78069"/>
                        <a14:backgroundMark x1="52571" y1="53339" x2="52977" y2="57040"/>
                      </a14:backgroundRemoval>
                    </a14:imgEffect>
                  </a14:imgLayer>
                </a14:imgProps>
              </a:ext>
            </a:extLst>
          </a:blip>
          <a:srcRect l="16048" t="21602" r="20339"/>
          <a:stretch/>
        </p:blipFill>
        <p:spPr>
          <a:xfrm>
            <a:off x="7433841" y="2616669"/>
            <a:ext cx="5340627" cy="493421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1BE7D28-2039-4654-8AE0-336474CF0C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9445743" flipH="1">
            <a:off x="7473117" y="950652"/>
            <a:ext cx="2038223" cy="1967282"/>
          </a:xfrm>
          <a:prstGeom prst="wedgeEllipseCallout">
            <a:avLst/>
          </a:prstGeom>
          <a:ln w="98425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650844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73">
      <a:dk1>
        <a:srgbClr val="000000"/>
      </a:dk1>
      <a:lt1>
        <a:sysClr val="window" lastClr="FFFFFF"/>
      </a:lt1>
      <a:dk2>
        <a:srgbClr val="585858"/>
      </a:dk2>
      <a:lt2>
        <a:srgbClr val="E3E3E3"/>
      </a:lt2>
      <a:accent1>
        <a:srgbClr val="E20613"/>
      </a:accent1>
      <a:accent2>
        <a:srgbClr val="A9C038"/>
      </a:accent2>
      <a:accent3>
        <a:srgbClr val="11AEC7"/>
      </a:accent3>
      <a:accent4>
        <a:srgbClr val="F59F26"/>
      </a:accent4>
      <a:accent5>
        <a:srgbClr val="0062A9"/>
      </a:accent5>
      <a:accent6>
        <a:srgbClr val="EB6047"/>
      </a:accent6>
      <a:hlink>
        <a:srgbClr val="8ED9F6"/>
      </a:hlink>
      <a:folHlink>
        <a:srgbClr val="C00000"/>
      </a:folHlink>
    </a:clrScheme>
    <a:fontScheme name="Modern 01">
      <a:majorFont>
        <a:latin typeface="Century Gothic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78455520_Project analysis, from 24Slides_SL_V1.potx" id="{55E7247F-78B2-40DB-9AFE-D4DD42FA8F09}" vid="{22E2FD65-A32D-4798-AF43-CE42F250BDD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61A00BBF-EEBB-4E18-B8CB-F926EAAC48F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FD05317-60D6-4B3A-8545-888496D1A8E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F609EDA-869E-4BE5-AE5D-B898C584B6FF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TM03457444[[fn=Basis]]</Template>
  <TotalTime>0</TotalTime>
  <Words>643</Words>
  <Application>Microsoft Office PowerPoint</Application>
  <PresentationFormat>Widescreen</PresentationFormat>
  <Paragraphs>141</Paragraphs>
  <Slides>15</Slides>
  <Notes>14</Notes>
  <HiddenSlides>0</HiddenSlides>
  <MMClips>1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7" baseType="lpstr">
      <vt:lpstr>Arial</vt:lpstr>
      <vt:lpstr>Bahnschrift Condensed</vt:lpstr>
      <vt:lpstr>Calibri</vt:lpstr>
      <vt:lpstr>Century Gothic</vt:lpstr>
      <vt:lpstr>JasmineUPC</vt:lpstr>
      <vt:lpstr>Kanit Medium</vt:lpstr>
      <vt:lpstr>KodchiangUPC</vt:lpstr>
      <vt:lpstr>Segoe UI Light</vt:lpstr>
      <vt:lpstr>SOV_Thanamas</vt:lpstr>
      <vt:lpstr>Sukhumvit Set</vt:lpstr>
      <vt:lpstr>supermarket</vt:lpstr>
      <vt:lpstr>Office Theme</vt:lpstr>
      <vt:lpstr>ระบบกุญแจชาญฉลาดสำหรับรถจักรยานยนต์ Intelligent Lock Key for Motorcycles</vt:lpstr>
      <vt:lpstr>Project analysis slide 2</vt:lpstr>
      <vt:lpstr>Project analysis slide 3</vt:lpstr>
      <vt:lpstr>Project analysis slide 4</vt:lpstr>
      <vt:lpstr>Project analysis slide 5</vt:lpstr>
      <vt:lpstr>Project analysis slide 7</vt:lpstr>
      <vt:lpstr>Project analysis slide 4</vt:lpstr>
      <vt:lpstr>PowerPoint Presentation</vt:lpstr>
      <vt:lpstr>Project analysis slide 8</vt:lpstr>
      <vt:lpstr>Project analysis slide 8</vt:lpstr>
      <vt:lpstr>Project analysis slide 8</vt:lpstr>
      <vt:lpstr>Project analysis slide 8</vt:lpstr>
      <vt:lpstr>Project analysis slide 8</vt:lpstr>
      <vt:lpstr>Project analysis slide 11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2020-09-27T04:04:27Z</dcterms:created>
  <dcterms:modified xsi:type="dcterms:W3CDTF">2020-10-12T11:59:36Z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